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4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5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6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7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8.xml" ContentType="application/vnd.openxmlformats-officedocument.theme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theme/theme9.xml" ContentType="application/vnd.openxmlformats-officedocument.theme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4"/>
    <p:sldMasterId id="2147483677" r:id="rId5"/>
    <p:sldMasterId id="2147483699" r:id="rId6"/>
    <p:sldMasterId id="2147483766" r:id="rId7"/>
    <p:sldMasterId id="2147483778" r:id="rId8"/>
    <p:sldMasterId id="2147483797" r:id="rId9"/>
    <p:sldMasterId id="2147483809" r:id="rId10"/>
    <p:sldMasterId id="2147483821" r:id="rId11"/>
    <p:sldMasterId id="2147483835" r:id="rId12"/>
    <p:sldMasterId id="2147483856" r:id="rId13"/>
  </p:sldMasterIdLst>
  <p:notesMasterIdLst>
    <p:notesMasterId r:id="rId56"/>
  </p:notesMasterIdLst>
  <p:sldIdLst>
    <p:sldId id="278" r:id="rId14"/>
    <p:sldId id="279" r:id="rId15"/>
    <p:sldId id="294" r:id="rId16"/>
    <p:sldId id="3892" r:id="rId17"/>
    <p:sldId id="259" r:id="rId18"/>
    <p:sldId id="3859" r:id="rId19"/>
    <p:sldId id="3894" r:id="rId20"/>
    <p:sldId id="296" r:id="rId21"/>
    <p:sldId id="3897" r:id="rId22"/>
    <p:sldId id="3896" r:id="rId23"/>
    <p:sldId id="3898" r:id="rId24"/>
    <p:sldId id="3899" r:id="rId25"/>
    <p:sldId id="3910" r:id="rId26"/>
    <p:sldId id="277" r:id="rId27"/>
    <p:sldId id="3872" r:id="rId28"/>
    <p:sldId id="3911" r:id="rId29"/>
    <p:sldId id="3836" r:id="rId30"/>
    <p:sldId id="297" r:id="rId31"/>
    <p:sldId id="3908" r:id="rId32"/>
    <p:sldId id="3873" r:id="rId33"/>
    <p:sldId id="3909" r:id="rId34"/>
    <p:sldId id="257" r:id="rId35"/>
    <p:sldId id="260" r:id="rId36"/>
    <p:sldId id="258" r:id="rId37"/>
    <p:sldId id="3883" r:id="rId38"/>
    <p:sldId id="3879" r:id="rId39"/>
    <p:sldId id="3882" r:id="rId40"/>
    <p:sldId id="3877" r:id="rId41"/>
    <p:sldId id="3878" r:id="rId42"/>
    <p:sldId id="3912" r:id="rId43"/>
    <p:sldId id="3913" r:id="rId44"/>
    <p:sldId id="281" r:id="rId45"/>
    <p:sldId id="3887" r:id="rId46"/>
    <p:sldId id="3874" r:id="rId47"/>
    <p:sldId id="3906" r:id="rId48"/>
    <p:sldId id="3907" r:id="rId49"/>
    <p:sldId id="3875" r:id="rId50"/>
    <p:sldId id="291" r:id="rId51"/>
    <p:sldId id="280" r:id="rId52"/>
    <p:sldId id="3867" r:id="rId53"/>
    <p:sldId id="3891" r:id="rId54"/>
    <p:sldId id="3865" r:id="rId55"/>
  </p:sldIdLst>
  <p:sldSz cx="12192000" cy="6858000"/>
  <p:notesSz cx="13716000" cy="2438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userDrawn="1">
          <p15:clr>
            <a:srgbClr val="A4A3A4"/>
          </p15:clr>
        </p15:guide>
        <p15:guide id="2" pos="456" userDrawn="1">
          <p15:clr>
            <a:srgbClr val="A4A3A4"/>
          </p15:clr>
        </p15:guide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pos="2136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8" orient="horz" pos="1152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0" orient="horz" pos="1512" userDrawn="1">
          <p15:clr>
            <a:srgbClr val="A4A3A4"/>
          </p15:clr>
        </p15:guide>
        <p15:guide id="11" pos="7680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3" pos="1008" userDrawn="1">
          <p15:clr>
            <a:srgbClr val="A4A3A4"/>
          </p15:clr>
        </p15:guide>
        <p15:guide id="14" pos="1584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4" orient="horz" pos="960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5F5"/>
    <a:srgbClr val="202C8F"/>
    <a:srgbClr val="FDFBF6"/>
    <a:srgbClr val="AAC4E9"/>
    <a:srgbClr val="F5CDCE"/>
    <a:srgbClr val="DF8C8C"/>
    <a:srgbClr val="D4D593"/>
    <a:srgbClr val="E6F0FE"/>
    <a:srgbClr val="CDBE8A"/>
    <a:srgbClr val="FFE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2" y="52"/>
      </p:cViewPr>
      <p:guideLst>
        <p:guide/>
        <p:guide pos="456"/>
        <p:guide orient="horz" pos="2616"/>
        <p:guide orient="horz" pos="3264"/>
        <p:guide pos="6912"/>
        <p:guide orient="horz" pos="2136"/>
        <p:guide orient="horz" pos="4008"/>
        <p:guide orient="horz" pos="1152"/>
        <p:guide orient="horz" pos="2352"/>
        <p:guide orient="horz" pos="1512"/>
        <p:guide pos="7680"/>
        <p:guide pos="6696"/>
        <p:guide pos="1008"/>
        <p:guide pos="1584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orient="horz" pos="960"/>
        <p:guide pos="5256"/>
        <p:guide pos="72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slide" Target="slides/slide29.xml"/><Relationship Id="rId47" Type="http://schemas.openxmlformats.org/officeDocument/2006/relationships/slide" Target="slides/slide34.xml"/><Relationship Id="rId50" Type="http://schemas.openxmlformats.org/officeDocument/2006/relationships/slide" Target="slides/slide37.xml"/><Relationship Id="rId55" Type="http://schemas.openxmlformats.org/officeDocument/2006/relationships/slide" Target="slides/slide42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41" Type="http://schemas.openxmlformats.org/officeDocument/2006/relationships/slide" Target="slides/slide28.xml"/><Relationship Id="rId54" Type="http://schemas.openxmlformats.org/officeDocument/2006/relationships/slide" Target="slides/slide4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slide" Target="slides/slide32.xml"/><Relationship Id="rId53" Type="http://schemas.openxmlformats.org/officeDocument/2006/relationships/slide" Target="slides/slide40.xml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49" Type="http://schemas.openxmlformats.org/officeDocument/2006/relationships/slide" Target="slides/slide36.xml"/><Relationship Id="rId57" Type="http://schemas.openxmlformats.org/officeDocument/2006/relationships/presProps" Target="presProps.xml"/><Relationship Id="rId61" Type="http://schemas.microsoft.com/office/2018/10/relationships/authors" Target="author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slide" Target="slides/slide31.xml"/><Relationship Id="rId52" Type="http://schemas.openxmlformats.org/officeDocument/2006/relationships/slide" Target="slides/slide39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slide" Target="slides/slide30.xml"/><Relationship Id="rId48" Type="http://schemas.openxmlformats.org/officeDocument/2006/relationships/slide" Target="slides/slide35.xml"/><Relationship Id="rId56" Type="http://schemas.openxmlformats.org/officeDocument/2006/relationships/notesMaster" Target="notesMasters/notesMaster1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38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slide" Target="slides/slide33.xml"/><Relationship Id="rId5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2D917E-FE20-4723-9C09-CE56F00CBC3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2378A6E-E744-49F7-8863-C76946B3DDDD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/>
            <a:t>Increase academic achievement/proficiency in Math</a:t>
          </a:r>
        </a:p>
      </dgm:t>
    </dgm:pt>
    <dgm:pt modelId="{AD5843C1-276D-4A6C-8354-C38304F5E298}" type="parTrans" cxnId="{61E8E043-9B48-437A-A681-F0EFD3AB4CCD}">
      <dgm:prSet/>
      <dgm:spPr/>
      <dgm:t>
        <a:bodyPr/>
        <a:lstStyle/>
        <a:p>
          <a:endParaRPr lang="en-US"/>
        </a:p>
      </dgm:t>
    </dgm:pt>
    <dgm:pt modelId="{807CD5DA-DA2C-4E6F-9427-65727179A0E1}" type="sibTrans" cxnId="{61E8E043-9B48-437A-A681-F0EFD3AB4CCD}">
      <dgm:prSet/>
      <dgm:spPr/>
      <dgm:t>
        <a:bodyPr/>
        <a:lstStyle/>
        <a:p>
          <a:endParaRPr lang="en-US"/>
        </a:p>
      </dgm:t>
    </dgm:pt>
    <dgm:pt modelId="{3D77A2C2-3E87-468E-9F41-0580EB050146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US" sz="1400" dirty="0"/>
            <a:t>Level 3 and up (proficiency and above) will increase from 11% to 16%</a:t>
          </a:r>
        </a:p>
      </dgm:t>
    </dgm:pt>
    <dgm:pt modelId="{2BFFFBA4-8A94-4577-81F6-C8858EB7A5C6}" type="parTrans" cxnId="{A3A0796E-FDB5-42A7-B784-1B89FE5D650B}">
      <dgm:prSet/>
      <dgm:spPr/>
      <dgm:t>
        <a:bodyPr/>
        <a:lstStyle/>
        <a:p>
          <a:endParaRPr lang="en-US"/>
        </a:p>
      </dgm:t>
    </dgm:pt>
    <dgm:pt modelId="{CCE19885-822D-4FC2-938E-A85B1791BAA4}" type="sibTrans" cxnId="{A3A0796E-FDB5-42A7-B784-1B89FE5D650B}">
      <dgm:prSet/>
      <dgm:spPr/>
      <dgm:t>
        <a:bodyPr/>
        <a:lstStyle/>
        <a:p>
          <a:endParaRPr lang="en-US"/>
        </a:p>
      </dgm:t>
    </dgm:pt>
    <dgm:pt modelId="{6E982165-ABFB-4203-BE05-C8FF58A35896}">
      <dgm:prSet phldrT="[Text]"/>
      <dgm:spPr>
        <a:solidFill>
          <a:schemeClr val="accent4"/>
        </a:solidFill>
      </dgm:spPr>
      <dgm:t>
        <a:bodyPr/>
        <a:lstStyle/>
        <a:p>
          <a:r>
            <a:rPr lang="en-US" dirty="0"/>
            <a:t>GMAS</a:t>
          </a:r>
        </a:p>
      </dgm:t>
    </dgm:pt>
    <dgm:pt modelId="{DC718CE2-EFDE-4D6A-AD02-517ACC6D911E}" type="parTrans" cxnId="{01B9F802-EE51-490B-B876-381B1EDBCFD7}">
      <dgm:prSet/>
      <dgm:spPr/>
      <dgm:t>
        <a:bodyPr/>
        <a:lstStyle/>
        <a:p>
          <a:endParaRPr lang="en-US"/>
        </a:p>
      </dgm:t>
    </dgm:pt>
    <dgm:pt modelId="{9474F23F-25D7-43A6-9C27-A8C969BB7201}" type="sibTrans" cxnId="{01B9F802-EE51-490B-B876-381B1EDBCFD7}">
      <dgm:prSet/>
      <dgm:spPr/>
      <dgm:t>
        <a:bodyPr/>
        <a:lstStyle/>
        <a:p>
          <a:endParaRPr lang="en-US"/>
        </a:p>
      </dgm:t>
    </dgm:pt>
    <dgm:pt modelId="{BCD89D68-B621-4C4E-82D2-D44A43F22BD6}" type="pres">
      <dgm:prSet presAssocID="{712D917E-FE20-4723-9C09-CE56F00CBC3C}" presName="Name0" presStyleCnt="0">
        <dgm:presLayoutVars>
          <dgm:dir/>
          <dgm:resizeHandles val="exact"/>
        </dgm:presLayoutVars>
      </dgm:prSet>
      <dgm:spPr/>
    </dgm:pt>
    <dgm:pt modelId="{73C6E674-3A09-4706-99E4-404CA3983EF6}" type="pres">
      <dgm:prSet presAssocID="{72378A6E-E744-49F7-8863-C76946B3DDDD}" presName="node" presStyleLbl="node1" presStyleIdx="0" presStyleCnt="3">
        <dgm:presLayoutVars>
          <dgm:bulletEnabled val="1"/>
        </dgm:presLayoutVars>
      </dgm:prSet>
      <dgm:spPr/>
    </dgm:pt>
    <dgm:pt modelId="{D61C3C11-0882-4EAF-ABF8-532F091DF920}" type="pres">
      <dgm:prSet presAssocID="{807CD5DA-DA2C-4E6F-9427-65727179A0E1}" presName="sibTrans" presStyleLbl="sibTrans2D1" presStyleIdx="0" presStyleCnt="2"/>
      <dgm:spPr/>
    </dgm:pt>
    <dgm:pt modelId="{9B94C8F1-B156-4B91-9608-A2C0B923EBD7}" type="pres">
      <dgm:prSet presAssocID="{807CD5DA-DA2C-4E6F-9427-65727179A0E1}" presName="connectorText" presStyleLbl="sibTrans2D1" presStyleIdx="0" presStyleCnt="2"/>
      <dgm:spPr/>
    </dgm:pt>
    <dgm:pt modelId="{810413E1-B41A-4A73-99A1-F0B366F6CDE2}" type="pres">
      <dgm:prSet presAssocID="{3D77A2C2-3E87-468E-9F41-0580EB050146}" presName="node" presStyleLbl="node1" presStyleIdx="1" presStyleCnt="3">
        <dgm:presLayoutVars>
          <dgm:bulletEnabled val="1"/>
        </dgm:presLayoutVars>
      </dgm:prSet>
      <dgm:spPr/>
    </dgm:pt>
    <dgm:pt modelId="{EB37E565-04CD-4728-8780-80F51E812A81}" type="pres">
      <dgm:prSet presAssocID="{CCE19885-822D-4FC2-938E-A85B1791BAA4}" presName="sibTrans" presStyleLbl="sibTrans2D1" presStyleIdx="1" presStyleCnt="2"/>
      <dgm:spPr/>
    </dgm:pt>
    <dgm:pt modelId="{2EF027DA-4FC5-4549-82BA-5C3B59D1AE35}" type="pres">
      <dgm:prSet presAssocID="{CCE19885-822D-4FC2-938E-A85B1791BAA4}" presName="connectorText" presStyleLbl="sibTrans2D1" presStyleIdx="1" presStyleCnt="2"/>
      <dgm:spPr/>
    </dgm:pt>
    <dgm:pt modelId="{E9CF8C3A-61B4-4C28-BC4D-7FA17CF858A9}" type="pres">
      <dgm:prSet presAssocID="{6E982165-ABFB-4203-BE05-C8FF58A35896}" presName="node" presStyleLbl="node1" presStyleIdx="2" presStyleCnt="3">
        <dgm:presLayoutVars>
          <dgm:bulletEnabled val="1"/>
        </dgm:presLayoutVars>
      </dgm:prSet>
      <dgm:spPr/>
    </dgm:pt>
  </dgm:ptLst>
  <dgm:cxnLst>
    <dgm:cxn modelId="{01B9F802-EE51-490B-B876-381B1EDBCFD7}" srcId="{712D917E-FE20-4723-9C09-CE56F00CBC3C}" destId="{6E982165-ABFB-4203-BE05-C8FF58A35896}" srcOrd="2" destOrd="0" parTransId="{DC718CE2-EFDE-4D6A-AD02-517ACC6D911E}" sibTransId="{9474F23F-25D7-43A6-9C27-A8C969BB7201}"/>
    <dgm:cxn modelId="{D4E3B829-8D76-4B15-8B55-2BADA1269F14}" type="presOf" srcId="{807CD5DA-DA2C-4E6F-9427-65727179A0E1}" destId="{D61C3C11-0882-4EAF-ABF8-532F091DF920}" srcOrd="0" destOrd="0" presId="urn:microsoft.com/office/officeart/2005/8/layout/process1"/>
    <dgm:cxn modelId="{61E8E043-9B48-437A-A681-F0EFD3AB4CCD}" srcId="{712D917E-FE20-4723-9C09-CE56F00CBC3C}" destId="{72378A6E-E744-49F7-8863-C76946B3DDDD}" srcOrd="0" destOrd="0" parTransId="{AD5843C1-276D-4A6C-8354-C38304F5E298}" sibTransId="{807CD5DA-DA2C-4E6F-9427-65727179A0E1}"/>
    <dgm:cxn modelId="{2A6BED64-7C76-4DC3-8E98-DFD8CAFF9068}" type="presOf" srcId="{72378A6E-E744-49F7-8863-C76946B3DDDD}" destId="{73C6E674-3A09-4706-99E4-404CA3983EF6}" srcOrd="0" destOrd="0" presId="urn:microsoft.com/office/officeart/2005/8/layout/process1"/>
    <dgm:cxn modelId="{93FE1F45-6457-44F3-971D-758E10D2489C}" type="presOf" srcId="{712D917E-FE20-4723-9C09-CE56F00CBC3C}" destId="{BCD89D68-B621-4C4E-82D2-D44A43F22BD6}" srcOrd="0" destOrd="0" presId="urn:microsoft.com/office/officeart/2005/8/layout/process1"/>
    <dgm:cxn modelId="{1527654B-5D62-422B-9AAC-AC01D40C211C}" type="presOf" srcId="{807CD5DA-DA2C-4E6F-9427-65727179A0E1}" destId="{9B94C8F1-B156-4B91-9608-A2C0B923EBD7}" srcOrd="1" destOrd="0" presId="urn:microsoft.com/office/officeart/2005/8/layout/process1"/>
    <dgm:cxn modelId="{A3A0796E-FDB5-42A7-B784-1B89FE5D650B}" srcId="{712D917E-FE20-4723-9C09-CE56F00CBC3C}" destId="{3D77A2C2-3E87-468E-9F41-0580EB050146}" srcOrd="1" destOrd="0" parTransId="{2BFFFBA4-8A94-4577-81F6-C8858EB7A5C6}" sibTransId="{CCE19885-822D-4FC2-938E-A85B1791BAA4}"/>
    <dgm:cxn modelId="{F08B138F-CDDB-49DB-9243-FF3CB6B46A0C}" type="presOf" srcId="{3D77A2C2-3E87-468E-9F41-0580EB050146}" destId="{810413E1-B41A-4A73-99A1-F0B366F6CDE2}" srcOrd="0" destOrd="0" presId="urn:microsoft.com/office/officeart/2005/8/layout/process1"/>
    <dgm:cxn modelId="{E86C9094-736D-48B9-852A-0CCD0543E035}" type="presOf" srcId="{CCE19885-822D-4FC2-938E-A85B1791BAA4}" destId="{2EF027DA-4FC5-4549-82BA-5C3B59D1AE35}" srcOrd="1" destOrd="0" presId="urn:microsoft.com/office/officeart/2005/8/layout/process1"/>
    <dgm:cxn modelId="{87BF8DB0-F55D-4721-9239-ECF06DB7B839}" type="presOf" srcId="{6E982165-ABFB-4203-BE05-C8FF58A35896}" destId="{E9CF8C3A-61B4-4C28-BC4D-7FA17CF858A9}" srcOrd="0" destOrd="0" presId="urn:microsoft.com/office/officeart/2005/8/layout/process1"/>
    <dgm:cxn modelId="{86D652DC-5E87-4C4B-9BEB-9FF38370DBBC}" type="presOf" srcId="{CCE19885-822D-4FC2-938E-A85B1791BAA4}" destId="{EB37E565-04CD-4728-8780-80F51E812A81}" srcOrd="0" destOrd="0" presId="urn:microsoft.com/office/officeart/2005/8/layout/process1"/>
    <dgm:cxn modelId="{317E3C63-91EE-4A9E-8D62-98E5BE206FAC}" type="presParOf" srcId="{BCD89D68-B621-4C4E-82D2-D44A43F22BD6}" destId="{73C6E674-3A09-4706-99E4-404CA3983EF6}" srcOrd="0" destOrd="0" presId="urn:microsoft.com/office/officeart/2005/8/layout/process1"/>
    <dgm:cxn modelId="{B8A9C1CE-2913-42F6-A8C4-411D38A2C374}" type="presParOf" srcId="{BCD89D68-B621-4C4E-82D2-D44A43F22BD6}" destId="{D61C3C11-0882-4EAF-ABF8-532F091DF920}" srcOrd="1" destOrd="0" presId="urn:microsoft.com/office/officeart/2005/8/layout/process1"/>
    <dgm:cxn modelId="{C89EFA2D-5170-4B63-A0AC-1F930B9AFBC9}" type="presParOf" srcId="{D61C3C11-0882-4EAF-ABF8-532F091DF920}" destId="{9B94C8F1-B156-4B91-9608-A2C0B923EBD7}" srcOrd="0" destOrd="0" presId="urn:microsoft.com/office/officeart/2005/8/layout/process1"/>
    <dgm:cxn modelId="{651ECB44-DDC2-41BA-B859-CA48AC9B0F0B}" type="presParOf" srcId="{BCD89D68-B621-4C4E-82D2-D44A43F22BD6}" destId="{810413E1-B41A-4A73-99A1-F0B366F6CDE2}" srcOrd="2" destOrd="0" presId="urn:microsoft.com/office/officeart/2005/8/layout/process1"/>
    <dgm:cxn modelId="{BE7E44B4-5A49-4A3D-9A51-7FF31ED830BF}" type="presParOf" srcId="{BCD89D68-B621-4C4E-82D2-D44A43F22BD6}" destId="{EB37E565-04CD-4728-8780-80F51E812A81}" srcOrd="3" destOrd="0" presId="urn:microsoft.com/office/officeart/2005/8/layout/process1"/>
    <dgm:cxn modelId="{8010D501-3AA3-472E-973B-6E96D6EA170A}" type="presParOf" srcId="{EB37E565-04CD-4728-8780-80F51E812A81}" destId="{2EF027DA-4FC5-4549-82BA-5C3B59D1AE35}" srcOrd="0" destOrd="0" presId="urn:microsoft.com/office/officeart/2005/8/layout/process1"/>
    <dgm:cxn modelId="{AC6E4893-6533-4097-BB72-21B2C53039A2}" type="presParOf" srcId="{BCD89D68-B621-4C4E-82D2-D44A43F22BD6}" destId="{E9CF8C3A-61B4-4C28-BC4D-7FA17CF858A9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2D917E-FE20-4723-9C09-CE56F00CBC3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2378A6E-E744-49F7-8863-C76946B3DDDD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/>
            <a:t>Increase academic achievement/proficiency in ELA </a:t>
          </a:r>
        </a:p>
      </dgm:t>
    </dgm:pt>
    <dgm:pt modelId="{AD5843C1-276D-4A6C-8354-C38304F5E298}" type="parTrans" cxnId="{61E8E043-9B48-437A-A681-F0EFD3AB4CCD}">
      <dgm:prSet/>
      <dgm:spPr/>
      <dgm:t>
        <a:bodyPr/>
        <a:lstStyle/>
        <a:p>
          <a:endParaRPr lang="en-US"/>
        </a:p>
      </dgm:t>
    </dgm:pt>
    <dgm:pt modelId="{807CD5DA-DA2C-4E6F-9427-65727179A0E1}" type="sibTrans" cxnId="{61E8E043-9B48-437A-A681-F0EFD3AB4CCD}">
      <dgm:prSet/>
      <dgm:spPr/>
      <dgm:t>
        <a:bodyPr/>
        <a:lstStyle/>
        <a:p>
          <a:endParaRPr lang="en-US"/>
        </a:p>
      </dgm:t>
    </dgm:pt>
    <dgm:pt modelId="{6E982165-ABFB-4203-BE05-C8FF58A35896}">
      <dgm:prSet phldrT="[Text]"/>
      <dgm:spPr>
        <a:solidFill>
          <a:schemeClr val="accent4"/>
        </a:solidFill>
      </dgm:spPr>
      <dgm:t>
        <a:bodyPr/>
        <a:lstStyle/>
        <a:p>
          <a:r>
            <a:rPr lang="en-US" dirty="0"/>
            <a:t>GMAS</a:t>
          </a:r>
        </a:p>
      </dgm:t>
    </dgm:pt>
    <dgm:pt modelId="{DC718CE2-EFDE-4D6A-AD02-517ACC6D911E}" type="parTrans" cxnId="{01B9F802-EE51-490B-B876-381B1EDBCFD7}">
      <dgm:prSet/>
      <dgm:spPr/>
      <dgm:t>
        <a:bodyPr/>
        <a:lstStyle/>
        <a:p>
          <a:endParaRPr lang="en-US"/>
        </a:p>
      </dgm:t>
    </dgm:pt>
    <dgm:pt modelId="{9474F23F-25D7-43A6-9C27-A8C969BB7201}" type="sibTrans" cxnId="{01B9F802-EE51-490B-B876-381B1EDBCFD7}">
      <dgm:prSet/>
      <dgm:spPr/>
      <dgm:t>
        <a:bodyPr/>
        <a:lstStyle/>
        <a:p>
          <a:endParaRPr lang="en-US"/>
        </a:p>
      </dgm:t>
    </dgm:pt>
    <dgm:pt modelId="{3D77A2C2-3E87-468E-9F41-0580EB050146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US" sz="1400" dirty="0"/>
            <a:t>Level 3 and up (proficiency and above) will increase from 16% to 21%</a:t>
          </a:r>
        </a:p>
      </dgm:t>
    </dgm:pt>
    <dgm:pt modelId="{CCE19885-822D-4FC2-938E-A85B1791BAA4}" type="sibTrans" cxnId="{A3A0796E-FDB5-42A7-B784-1B89FE5D650B}">
      <dgm:prSet/>
      <dgm:spPr/>
      <dgm:t>
        <a:bodyPr/>
        <a:lstStyle/>
        <a:p>
          <a:endParaRPr lang="en-US"/>
        </a:p>
      </dgm:t>
    </dgm:pt>
    <dgm:pt modelId="{2BFFFBA4-8A94-4577-81F6-C8858EB7A5C6}" type="parTrans" cxnId="{A3A0796E-FDB5-42A7-B784-1B89FE5D650B}">
      <dgm:prSet/>
      <dgm:spPr/>
      <dgm:t>
        <a:bodyPr/>
        <a:lstStyle/>
        <a:p>
          <a:endParaRPr lang="en-US"/>
        </a:p>
      </dgm:t>
    </dgm:pt>
    <dgm:pt modelId="{BCD89D68-B621-4C4E-82D2-D44A43F22BD6}" type="pres">
      <dgm:prSet presAssocID="{712D917E-FE20-4723-9C09-CE56F00CBC3C}" presName="Name0" presStyleCnt="0">
        <dgm:presLayoutVars>
          <dgm:dir/>
          <dgm:resizeHandles val="exact"/>
        </dgm:presLayoutVars>
      </dgm:prSet>
      <dgm:spPr/>
    </dgm:pt>
    <dgm:pt modelId="{73C6E674-3A09-4706-99E4-404CA3983EF6}" type="pres">
      <dgm:prSet presAssocID="{72378A6E-E744-49F7-8863-C76946B3DDDD}" presName="node" presStyleLbl="node1" presStyleIdx="0" presStyleCnt="3">
        <dgm:presLayoutVars>
          <dgm:bulletEnabled val="1"/>
        </dgm:presLayoutVars>
      </dgm:prSet>
      <dgm:spPr/>
    </dgm:pt>
    <dgm:pt modelId="{D61C3C11-0882-4EAF-ABF8-532F091DF920}" type="pres">
      <dgm:prSet presAssocID="{807CD5DA-DA2C-4E6F-9427-65727179A0E1}" presName="sibTrans" presStyleLbl="sibTrans2D1" presStyleIdx="0" presStyleCnt="2"/>
      <dgm:spPr/>
    </dgm:pt>
    <dgm:pt modelId="{9B94C8F1-B156-4B91-9608-A2C0B923EBD7}" type="pres">
      <dgm:prSet presAssocID="{807CD5DA-DA2C-4E6F-9427-65727179A0E1}" presName="connectorText" presStyleLbl="sibTrans2D1" presStyleIdx="0" presStyleCnt="2"/>
      <dgm:spPr/>
    </dgm:pt>
    <dgm:pt modelId="{810413E1-B41A-4A73-99A1-F0B366F6CDE2}" type="pres">
      <dgm:prSet presAssocID="{3D77A2C2-3E87-468E-9F41-0580EB050146}" presName="node" presStyleLbl="node1" presStyleIdx="1" presStyleCnt="3">
        <dgm:presLayoutVars>
          <dgm:bulletEnabled val="1"/>
        </dgm:presLayoutVars>
      </dgm:prSet>
      <dgm:spPr/>
    </dgm:pt>
    <dgm:pt modelId="{EB37E565-04CD-4728-8780-80F51E812A81}" type="pres">
      <dgm:prSet presAssocID="{CCE19885-822D-4FC2-938E-A85B1791BAA4}" presName="sibTrans" presStyleLbl="sibTrans2D1" presStyleIdx="1" presStyleCnt="2"/>
      <dgm:spPr/>
    </dgm:pt>
    <dgm:pt modelId="{2EF027DA-4FC5-4549-82BA-5C3B59D1AE35}" type="pres">
      <dgm:prSet presAssocID="{CCE19885-822D-4FC2-938E-A85B1791BAA4}" presName="connectorText" presStyleLbl="sibTrans2D1" presStyleIdx="1" presStyleCnt="2"/>
      <dgm:spPr/>
    </dgm:pt>
    <dgm:pt modelId="{E9CF8C3A-61B4-4C28-BC4D-7FA17CF858A9}" type="pres">
      <dgm:prSet presAssocID="{6E982165-ABFB-4203-BE05-C8FF58A35896}" presName="node" presStyleLbl="node1" presStyleIdx="2" presStyleCnt="3">
        <dgm:presLayoutVars>
          <dgm:bulletEnabled val="1"/>
        </dgm:presLayoutVars>
      </dgm:prSet>
      <dgm:spPr/>
    </dgm:pt>
  </dgm:ptLst>
  <dgm:cxnLst>
    <dgm:cxn modelId="{01B9F802-EE51-490B-B876-381B1EDBCFD7}" srcId="{712D917E-FE20-4723-9C09-CE56F00CBC3C}" destId="{6E982165-ABFB-4203-BE05-C8FF58A35896}" srcOrd="2" destOrd="0" parTransId="{DC718CE2-EFDE-4D6A-AD02-517ACC6D911E}" sibTransId="{9474F23F-25D7-43A6-9C27-A8C969BB7201}"/>
    <dgm:cxn modelId="{D4E3B829-8D76-4B15-8B55-2BADA1269F14}" type="presOf" srcId="{807CD5DA-DA2C-4E6F-9427-65727179A0E1}" destId="{D61C3C11-0882-4EAF-ABF8-532F091DF920}" srcOrd="0" destOrd="0" presId="urn:microsoft.com/office/officeart/2005/8/layout/process1"/>
    <dgm:cxn modelId="{61E8E043-9B48-437A-A681-F0EFD3AB4CCD}" srcId="{712D917E-FE20-4723-9C09-CE56F00CBC3C}" destId="{72378A6E-E744-49F7-8863-C76946B3DDDD}" srcOrd="0" destOrd="0" parTransId="{AD5843C1-276D-4A6C-8354-C38304F5E298}" sibTransId="{807CD5DA-DA2C-4E6F-9427-65727179A0E1}"/>
    <dgm:cxn modelId="{2A6BED64-7C76-4DC3-8E98-DFD8CAFF9068}" type="presOf" srcId="{72378A6E-E744-49F7-8863-C76946B3DDDD}" destId="{73C6E674-3A09-4706-99E4-404CA3983EF6}" srcOrd="0" destOrd="0" presId="urn:microsoft.com/office/officeart/2005/8/layout/process1"/>
    <dgm:cxn modelId="{93FE1F45-6457-44F3-971D-758E10D2489C}" type="presOf" srcId="{712D917E-FE20-4723-9C09-CE56F00CBC3C}" destId="{BCD89D68-B621-4C4E-82D2-D44A43F22BD6}" srcOrd="0" destOrd="0" presId="urn:microsoft.com/office/officeart/2005/8/layout/process1"/>
    <dgm:cxn modelId="{1527654B-5D62-422B-9AAC-AC01D40C211C}" type="presOf" srcId="{807CD5DA-DA2C-4E6F-9427-65727179A0E1}" destId="{9B94C8F1-B156-4B91-9608-A2C0B923EBD7}" srcOrd="1" destOrd="0" presId="urn:microsoft.com/office/officeart/2005/8/layout/process1"/>
    <dgm:cxn modelId="{A3A0796E-FDB5-42A7-B784-1B89FE5D650B}" srcId="{712D917E-FE20-4723-9C09-CE56F00CBC3C}" destId="{3D77A2C2-3E87-468E-9F41-0580EB050146}" srcOrd="1" destOrd="0" parTransId="{2BFFFBA4-8A94-4577-81F6-C8858EB7A5C6}" sibTransId="{CCE19885-822D-4FC2-938E-A85B1791BAA4}"/>
    <dgm:cxn modelId="{F08B138F-CDDB-49DB-9243-FF3CB6B46A0C}" type="presOf" srcId="{3D77A2C2-3E87-468E-9F41-0580EB050146}" destId="{810413E1-B41A-4A73-99A1-F0B366F6CDE2}" srcOrd="0" destOrd="0" presId="urn:microsoft.com/office/officeart/2005/8/layout/process1"/>
    <dgm:cxn modelId="{E86C9094-736D-48B9-852A-0CCD0543E035}" type="presOf" srcId="{CCE19885-822D-4FC2-938E-A85B1791BAA4}" destId="{2EF027DA-4FC5-4549-82BA-5C3B59D1AE35}" srcOrd="1" destOrd="0" presId="urn:microsoft.com/office/officeart/2005/8/layout/process1"/>
    <dgm:cxn modelId="{87BF8DB0-F55D-4721-9239-ECF06DB7B839}" type="presOf" srcId="{6E982165-ABFB-4203-BE05-C8FF58A35896}" destId="{E9CF8C3A-61B4-4C28-BC4D-7FA17CF858A9}" srcOrd="0" destOrd="0" presId="urn:microsoft.com/office/officeart/2005/8/layout/process1"/>
    <dgm:cxn modelId="{86D652DC-5E87-4C4B-9BEB-9FF38370DBBC}" type="presOf" srcId="{CCE19885-822D-4FC2-938E-A85B1791BAA4}" destId="{EB37E565-04CD-4728-8780-80F51E812A81}" srcOrd="0" destOrd="0" presId="urn:microsoft.com/office/officeart/2005/8/layout/process1"/>
    <dgm:cxn modelId="{317E3C63-91EE-4A9E-8D62-98E5BE206FAC}" type="presParOf" srcId="{BCD89D68-B621-4C4E-82D2-D44A43F22BD6}" destId="{73C6E674-3A09-4706-99E4-404CA3983EF6}" srcOrd="0" destOrd="0" presId="urn:microsoft.com/office/officeart/2005/8/layout/process1"/>
    <dgm:cxn modelId="{B8A9C1CE-2913-42F6-A8C4-411D38A2C374}" type="presParOf" srcId="{BCD89D68-B621-4C4E-82D2-D44A43F22BD6}" destId="{D61C3C11-0882-4EAF-ABF8-532F091DF920}" srcOrd="1" destOrd="0" presId="urn:microsoft.com/office/officeart/2005/8/layout/process1"/>
    <dgm:cxn modelId="{C89EFA2D-5170-4B63-A0AC-1F930B9AFBC9}" type="presParOf" srcId="{D61C3C11-0882-4EAF-ABF8-532F091DF920}" destId="{9B94C8F1-B156-4B91-9608-A2C0B923EBD7}" srcOrd="0" destOrd="0" presId="urn:microsoft.com/office/officeart/2005/8/layout/process1"/>
    <dgm:cxn modelId="{651ECB44-DDC2-41BA-B859-CA48AC9B0F0B}" type="presParOf" srcId="{BCD89D68-B621-4C4E-82D2-D44A43F22BD6}" destId="{810413E1-B41A-4A73-99A1-F0B366F6CDE2}" srcOrd="2" destOrd="0" presId="urn:microsoft.com/office/officeart/2005/8/layout/process1"/>
    <dgm:cxn modelId="{BE7E44B4-5A49-4A3D-9A51-7FF31ED830BF}" type="presParOf" srcId="{BCD89D68-B621-4C4E-82D2-D44A43F22BD6}" destId="{EB37E565-04CD-4728-8780-80F51E812A81}" srcOrd="3" destOrd="0" presId="urn:microsoft.com/office/officeart/2005/8/layout/process1"/>
    <dgm:cxn modelId="{8010D501-3AA3-472E-973B-6E96D6EA170A}" type="presParOf" srcId="{EB37E565-04CD-4728-8780-80F51E812A81}" destId="{2EF027DA-4FC5-4549-82BA-5C3B59D1AE35}" srcOrd="0" destOrd="0" presId="urn:microsoft.com/office/officeart/2005/8/layout/process1"/>
    <dgm:cxn modelId="{AC6E4893-6533-4097-BB72-21B2C53039A2}" type="presParOf" srcId="{BCD89D68-B621-4C4E-82D2-D44A43F22BD6}" destId="{E9CF8C3A-61B4-4C28-BC4D-7FA17CF858A9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12D917E-FE20-4723-9C09-CE56F00CBC3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2378A6E-E744-49F7-8863-C76946B3DDDD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/>
            <a:t>Implement Whole Child Support System</a:t>
          </a:r>
        </a:p>
      </dgm:t>
    </dgm:pt>
    <dgm:pt modelId="{AD5843C1-276D-4A6C-8354-C38304F5E298}" type="parTrans" cxnId="{61E8E043-9B48-437A-A681-F0EFD3AB4CCD}">
      <dgm:prSet/>
      <dgm:spPr/>
      <dgm:t>
        <a:bodyPr/>
        <a:lstStyle/>
        <a:p>
          <a:endParaRPr lang="en-US"/>
        </a:p>
      </dgm:t>
    </dgm:pt>
    <dgm:pt modelId="{807CD5DA-DA2C-4E6F-9427-65727179A0E1}" type="sibTrans" cxnId="{61E8E043-9B48-437A-A681-F0EFD3AB4CCD}">
      <dgm:prSet/>
      <dgm:spPr/>
      <dgm:t>
        <a:bodyPr/>
        <a:lstStyle/>
        <a:p>
          <a:endParaRPr lang="en-US"/>
        </a:p>
      </dgm:t>
    </dgm:pt>
    <dgm:pt modelId="{3D77A2C2-3E87-468E-9F41-0580EB050146}">
      <dgm:prSet phldrT="[Text]"/>
      <dgm:spPr>
        <a:solidFill>
          <a:schemeClr val="accent6"/>
        </a:solidFill>
      </dgm:spPr>
      <dgm:t>
        <a:bodyPr/>
        <a:lstStyle/>
        <a:p>
          <a:r>
            <a:rPr lang="en-US" dirty="0"/>
            <a:t>Increase ADA from 86.9% to 91.9%</a:t>
          </a:r>
        </a:p>
      </dgm:t>
    </dgm:pt>
    <dgm:pt modelId="{2BFFFBA4-8A94-4577-81F6-C8858EB7A5C6}" type="parTrans" cxnId="{A3A0796E-FDB5-42A7-B784-1B89FE5D650B}">
      <dgm:prSet/>
      <dgm:spPr/>
      <dgm:t>
        <a:bodyPr/>
        <a:lstStyle/>
        <a:p>
          <a:endParaRPr lang="en-US"/>
        </a:p>
      </dgm:t>
    </dgm:pt>
    <dgm:pt modelId="{CCE19885-822D-4FC2-938E-A85B1791BAA4}" type="sibTrans" cxnId="{A3A0796E-FDB5-42A7-B784-1B89FE5D650B}">
      <dgm:prSet/>
      <dgm:spPr/>
      <dgm:t>
        <a:bodyPr/>
        <a:lstStyle/>
        <a:p>
          <a:endParaRPr lang="en-US"/>
        </a:p>
      </dgm:t>
    </dgm:pt>
    <dgm:pt modelId="{6E982165-ABFB-4203-BE05-C8FF58A35896}">
      <dgm:prSet phldrT="[Text]"/>
      <dgm:spPr>
        <a:solidFill>
          <a:schemeClr val="accent4"/>
        </a:solidFill>
      </dgm:spPr>
      <dgm:t>
        <a:bodyPr/>
        <a:lstStyle/>
        <a:p>
          <a:r>
            <a:rPr lang="en-US" dirty="0"/>
            <a:t>EOY Average Daily Attendance (ADA)</a:t>
          </a:r>
        </a:p>
      </dgm:t>
    </dgm:pt>
    <dgm:pt modelId="{DC718CE2-EFDE-4D6A-AD02-517ACC6D911E}" type="parTrans" cxnId="{01B9F802-EE51-490B-B876-381B1EDBCFD7}">
      <dgm:prSet/>
      <dgm:spPr/>
      <dgm:t>
        <a:bodyPr/>
        <a:lstStyle/>
        <a:p>
          <a:endParaRPr lang="en-US"/>
        </a:p>
      </dgm:t>
    </dgm:pt>
    <dgm:pt modelId="{9474F23F-25D7-43A6-9C27-A8C969BB7201}" type="sibTrans" cxnId="{01B9F802-EE51-490B-B876-381B1EDBCFD7}">
      <dgm:prSet/>
      <dgm:spPr/>
      <dgm:t>
        <a:bodyPr/>
        <a:lstStyle/>
        <a:p>
          <a:endParaRPr lang="en-US"/>
        </a:p>
      </dgm:t>
    </dgm:pt>
    <dgm:pt modelId="{BCD89D68-B621-4C4E-82D2-D44A43F22BD6}" type="pres">
      <dgm:prSet presAssocID="{712D917E-FE20-4723-9C09-CE56F00CBC3C}" presName="Name0" presStyleCnt="0">
        <dgm:presLayoutVars>
          <dgm:dir/>
          <dgm:resizeHandles val="exact"/>
        </dgm:presLayoutVars>
      </dgm:prSet>
      <dgm:spPr/>
    </dgm:pt>
    <dgm:pt modelId="{73C6E674-3A09-4706-99E4-404CA3983EF6}" type="pres">
      <dgm:prSet presAssocID="{72378A6E-E744-49F7-8863-C76946B3DDDD}" presName="node" presStyleLbl="node1" presStyleIdx="0" presStyleCnt="3">
        <dgm:presLayoutVars>
          <dgm:bulletEnabled val="1"/>
        </dgm:presLayoutVars>
      </dgm:prSet>
      <dgm:spPr/>
    </dgm:pt>
    <dgm:pt modelId="{D61C3C11-0882-4EAF-ABF8-532F091DF920}" type="pres">
      <dgm:prSet presAssocID="{807CD5DA-DA2C-4E6F-9427-65727179A0E1}" presName="sibTrans" presStyleLbl="sibTrans2D1" presStyleIdx="0" presStyleCnt="2"/>
      <dgm:spPr/>
    </dgm:pt>
    <dgm:pt modelId="{9B94C8F1-B156-4B91-9608-A2C0B923EBD7}" type="pres">
      <dgm:prSet presAssocID="{807CD5DA-DA2C-4E6F-9427-65727179A0E1}" presName="connectorText" presStyleLbl="sibTrans2D1" presStyleIdx="0" presStyleCnt="2"/>
      <dgm:spPr/>
    </dgm:pt>
    <dgm:pt modelId="{810413E1-B41A-4A73-99A1-F0B366F6CDE2}" type="pres">
      <dgm:prSet presAssocID="{3D77A2C2-3E87-468E-9F41-0580EB050146}" presName="node" presStyleLbl="node1" presStyleIdx="1" presStyleCnt="3">
        <dgm:presLayoutVars>
          <dgm:bulletEnabled val="1"/>
        </dgm:presLayoutVars>
      </dgm:prSet>
      <dgm:spPr/>
    </dgm:pt>
    <dgm:pt modelId="{EB37E565-04CD-4728-8780-80F51E812A81}" type="pres">
      <dgm:prSet presAssocID="{CCE19885-822D-4FC2-938E-A85B1791BAA4}" presName="sibTrans" presStyleLbl="sibTrans2D1" presStyleIdx="1" presStyleCnt="2"/>
      <dgm:spPr/>
    </dgm:pt>
    <dgm:pt modelId="{2EF027DA-4FC5-4549-82BA-5C3B59D1AE35}" type="pres">
      <dgm:prSet presAssocID="{CCE19885-822D-4FC2-938E-A85B1791BAA4}" presName="connectorText" presStyleLbl="sibTrans2D1" presStyleIdx="1" presStyleCnt="2"/>
      <dgm:spPr/>
    </dgm:pt>
    <dgm:pt modelId="{E9CF8C3A-61B4-4C28-BC4D-7FA17CF858A9}" type="pres">
      <dgm:prSet presAssocID="{6E982165-ABFB-4203-BE05-C8FF58A35896}" presName="node" presStyleLbl="node1" presStyleIdx="2" presStyleCnt="3">
        <dgm:presLayoutVars>
          <dgm:bulletEnabled val="1"/>
        </dgm:presLayoutVars>
      </dgm:prSet>
      <dgm:spPr/>
    </dgm:pt>
  </dgm:ptLst>
  <dgm:cxnLst>
    <dgm:cxn modelId="{01B9F802-EE51-490B-B876-381B1EDBCFD7}" srcId="{712D917E-FE20-4723-9C09-CE56F00CBC3C}" destId="{6E982165-ABFB-4203-BE05-C8FF58A35896}" srcOrd="2" destOrd="0" parTransId="{DC718CE2-EFDE-4D6A-AD02-517ACC6D911E}" sibTransId="{9474F23F-25D7-43A6-9C27-A8C969BB7201}"/>
    <dgm:cxn modelId="{D4E3B829-8D76-4B15-8B55-2BADA1269F14}" type="presOf" srcId="{807CD5DA-DA2C-4E6F-9427-65727179A0E1}" destId="{D61C3C11-0882-4EAF-ABF8-532F091DF920}" srcOrd="0" destOrd="0" presId="urn:microsoft.com/office/officeart/2005/8/layout/process1"/>
    <dgm:cxn modelId="{61E8E043-9B48-437A-A681-F0EFD3AB4CCD}" srcId="{712D917E-FE20-4723-9C09-CE56F00CBC3C}" destId="{72378A6E-E744-49F7-8863-C76946B3DDDD}" srcOrd="0" destOrd="0" parTransId="{AD5843C1-276D-4A6C-8354-C38304F5E298}" sibTransId="{807CD5DA-DA2C-4E6F-9427-65727179A0E1}"/>
    <dgm:cxn modelId="{2A6BED64-7C76-4DC3-8E98-DFD8CAFF9068}" type="presOf" srcId="{72378A6E-E744-49F7-8863-C76946B3DDDD}" destId="{73C6E674-3A09-4706-99E4-404CA3983EF6}" srcOrd="0" destOrd="0" presId="urn:microsoft.com/office/officeart/2005/8/layout/process1"/>
    <dgm:cxn modelId="{93FE1F45-6457-44F3-971D-758E10D2489C}" type="presOf" srcId="{712D917E-FE20-4723-9C09-CE56F00CBC3C}" destId="{BCD89D68-B621-4C4E-82D2-D44A43F22BD6}" srcOrd="0" destOrd="0" presId="urn:microsoft.com/office/officeart/2005/8/layout/process1"/>
    <dgm:cxn modelId="{1527654B-5D62-422B-9AAC-AC01D40C211C}" type="presOf" srcId="{807CD5DA-DA2C-4E6F-9427-65727179A0E1}" destId="{9B94C8F1-B156-4B91-9608-A2C0B923EBD7}" srcOrd="1" destOrd="0" presId="urn:microsoft.com/office/officeart/2005/8/layout/process1"/>
    <dgm:cxn modelId="{A3A0796E-FDB5-42A7-B784-1B89FE5D650B}" srcId="{712D917E-FE20-4723-9C09-CE56F00CBC3C}" destId="{3D77A2C2-3E87-468E-9F41-0580EB050146}" srcOrd="1" destOrd="0" parTransId="{2BFFFBA4-8A94-4577-81F6-C8858EB7A5C6}" sibTransId="{CCE19885-822D-4FC2-938E-A85B1791BAA4}"/>
    <dgm:cxn modelId="{F08B138F-CDDB-49DB-9243-FF3CB6B46A0C}" type="presOf" srcId="{3D77A2C2-3E87-468E-9F41-0580EB050146}" destId="{810413E1-B41A-4A73-99A1-F0B366F6CDE2}" srcOrd="0" destOrd="0" presId="urn:microsoft.com/office/officeart/2005/8/layout/process1"/>
    <dgm:cxn modelId="{E86C9094-736D-48B9-852A-0CCD0543E035}" type="presOf" srcId="{CCE19885-822D-4FC2-938E-A85B1791BAA4}" destId="{2EF027DA-4FC5-4549-82BA-5C3B59D1AE35}" srcOrd="1" destOrd="0" presId="urn:microsoft.com/office/officeart/2005/8/layout/process1"/>
    <dgm:cxn modelId="{87BF8DB0-F55D-4721-9239-ECF06DB7B839}" type="presOf" srcId="{6E982165-ABFB-4203-BE05-C8FF58A35896}" destId="{E9CF8C3A-61B4-4C28-BC4D-7FA17CF858A9}" srcOrd="0" destOrd="0" presId="urn:microsoft.com/office/officeart/2005/8/layout/process1"/>
    <dgm:cxn modelId="{86D652DC-5E87-4C4B-9BEB-9FF38370DBBC}" type="presOf" srcId="{CCE19885-822D-4FC2-938E-A85B1791BAA4}" destId="{EB37E565-04CD-4728-8780-80F51E812A81}" srcOrd="0" destOrd="0" presId="urn:microsoft.com/office/officeart/2005/8/layout/process1"/>
    <dgm:cxn modelId="{317E3C63-91EE-4A9E-8D62-98E5BE206FAC}" type="presParOf" srcId="{BCD89D68-B621-4C4E-82D2-D44A43F22BD6}" destId="{73C6E674-3A09-4706-99E4-404CA3983EF6}" srcOrd="0" destOrd="0" presId="urn:microsoft.com/office/officeart/2005/8/layout/process1"/>
    <dgm:cxn modelId="{B8A9C1CE-2913-42F6-A8C4-411D38A2C374}" type="presParOf" srcId="{BCD89D68-B621-4C4E-82D2-D44A43F22BD6}" destId="{D61C3C11-0882-4EAF-ABF8-532F091DF920}" srcOrd="1" destOrd="0" presId="urn:microsoft.com/office/officeart/2005/8/layout/process1"/>
    <dgm:cxn modelId="{C89EFA2D-5170-4B63-A0AC-1F930B9AFBC9}" type="presParOf" srcId="{D61C3C11-0882-4EAF-ABF8-532F091DF920}" destId="{9B94C8F1-B156-4B91-9608-A2C0B923EBD7}" srcOrd="0" destOrd="0" presId="urn:microsoft.com/office/officeart/2005/8/layout/process1"/>
    <dgm:cxn modelId="{651ECB44-DDC2-41BA-B859-CA48AC9B0F0B}" type="presParOf" srcId="{BCD89D68-B621-4C4E-82D2-D44A43F22BD6}" destId="{810413E1-B41A-4A73-99A1-F0B366F6CDE2}" srcOrd="2" destOrd="0" presId="urn:microsoft.com/office/officeart/2005/8/layout/process1"/>
    <dgm:cxn modelId="{BE7E44B4-5A49-4A3D-9A51-7FF31ED830BF}" type="presParOf" srcId="{BCD89D68-B621-4C4E-82D2-D44A43F22BD6}" destId="{EB37E565-04CD-4728-8780-80F51E812A81}" srcOrd="3" destOrd="0" presId="urn:microsoft.com/office/officeart/2005/8/layout/process1"/>
    <dgm:cxn modelId="{8010D501-3AA3-472E-973B-6E96D6EA170A}" type="presParOf" srcId="{EB37E565-04CD-4728-8780-80F51E812A81}" destId="{2EF027DA-4FC5-4549-82BA-5C3B59D1AE35}" srcOrd="0" destOrd="0" presId="urn:microsoft.com/office/officeart/2005/8/layout/process1"/>
    <dgm:cxn modelId="{AC6E4893-6533-4097-BB72-21B2C53039A2}" type="presParOf" srcId="{BCD89D68-B621-4C4E-82D2-D44A43F22BD6}" destId="{E9CF8C3A-61B4-4C28-BC4D-7FA17CF858A9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F5B3066-540F-4606-ADEC-65EB1C3E9627}" type="doc">
      <dgm:prSet loTypeId="urn:microsoft.com/office/officeart/2016/7/layout/BasicLinearProcessNumbered#1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98ACE8E-34F4-43E6-BB2E-1809B1CC58DC}">
      <dgm:prSet/>
      <dgm:spPr>
        <a:solidFill>
          <a:schemeClr val="accent1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b="1" i="0" u="sng"/>
            <a:t>Fall 2021</a:t>
          </a:r>
        </a:p>
        <a:p>
          <a:r>
            <a:rPr lang="en-US" b="0" i="0" u="none"/>
            <a:t>GO Team Developed 2021-2025 Strategic Plan</a:t>
          </a:r>
          <a:endParaRPr lang="en-US"/>
        </a:p>
      </dgm:t>
    </dgm:pt>
    <dgm:pt modelId="{49F555B2-B165-4CB6-8578-DF4BCD791ABF}" type="parTrans" cxnId="{8327A44B-5326-4A8B-9B23-A3D3C09A16F3}">
      <dgm:prSet/>
      <dgm:spPr/>
      <dgm:t>
        <a:bodyPr/>
        <a:lstStyle/>
        <a:p>
          <a:endParaRPr lang="en-US"/>
        </a:p>
      </dgm:t>
    </dgm:pt>
    <dgm:pt modelId="{C54063C4-24CD-4834-9424-53756AE38C6B}" type="sibTrans" cxnId="{8327A44B-5326-4A8B-9B23-A3D3C09A16F3}">
      <dgm:prSet phldrT="1" phldr="0"/>
      <dgm:spPr>
        <a:solidFill>
          <a:schemeClr val="accent1"/>
        </a:solidFill>
        <a:ln>
          <a:noFill/>
        </a:ln>
      </dgm:spPr>
      <dgm:t>
        <a:bodyPr/>
        <a:lstStyle/>
        <a:p>
          <a:r>
            <a:rPr lang="en-US"/>
            <a:t>1</a:t>
          </a:r>
        </a:p>
      </dgm:t>
    </dgm:pt>
    <dgm:pt modelId="{0F6BA1FB-59E5-4F16-A7B4-1533BB1F09E4}">
      <dgm:prSet/>
      <dgm:spPr>
        <a:solidFill>
          <a:schemeClr val="accent2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b="1" i="0" u="sng"/>
            <a:t>Summer</a:t>
          </a:r>
        </a:p>
        <a:p>
          <a:r>
            <a:rPr lang="en-US"/>
            <a:t>School Leadership completed Needs Assessment and defined overarching needs</a:t>
          </a:r>
        </a:p>
        <a:p>
          <a:endParaRPr lang="en-US"/>
        </a:p>
      </dgm:t>
    </dgm:pt>
    <dgm:pt modelId="{6A557BB1-C0DD-44CB-8745-CE5481476209}" type="parTrans" cxnId="{F0FA65E5-FB81-4E7A-9467-65363565F4A0}">
      <dgm:prSet/>
      <dgm:spPr/>
      <dgm:t>
        <a:bodyPr/>
        <a:lstStyle/>
        <a:p>
          <a:endParaRPr lang="en-US"/>
        </a:p>
      </dgm:t>
    </dgm:pt>
    <dgm:pt modelId="{7DBF5CB5-29DD-4671-A0F3-981D48571500}" type="sibTrans" cxnId="{F0FA65E5-FB81-4E7A-9467-65363565F4A0}">
      <dgm:prSet phldrT="2" phldr="0"/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en-US"/>
            <a:t>2</a:t>
          </a:r>
        </a:p>
      </dgm:t>
    </dgm:pt>
    <dgm:pt modelId="{1D096F01-AEA8-401D-8348-98E9A81F3CE0}">
      <dgm:prSet/>
      <dgm:spPr>
        <a:solidFill>
          <a:schemeClr val="accent4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b="1" i="0" u="sng"/>
            <a:t>August</a:t>
          </a:r>
        </a:p>
        <a:p>
          <a:r>
            <a:rPr lang="en-US" b="0" u="none"/>
            <a:t>School Leadership completed Continuous Improvement Plan</a:t>
          </a:r>
        </a:p>
      </dgm:t>
    </dgm:pt>
    <dgm:pt modelId="{AB9DA1CE-0370-48BB-8362-3A4CBF7FFB29}" type="parTrans" cxnId="{FD2381C0-DA6F-4859-90D6-313730044E7C}">
      <dgm:prSet/>
      <dgm:spPr/>
      <dgm:t>
        <a:bodyPr/>
        <a:lstStyle/>
        <a:p>
          <a:endParaRPr lang="en-US"/>
        </a:p>
      </dgm:t>
    </dgm:pt>
    <dgm:pt modelId="{6088456C-4B73-4948-985C-DD954DEF44EF}" type="sibTrans" cxnId="{FD2381C0-DA6F-4859-90D6-313730044E7C}">
      <dgm:prSet phldrT="3" phldr="0"/>
      <dgm:spPr>
        <a:solidFill>
          <a:schemeClr val="accent4"/>
        </a:solidFill>
        <a:ln>
          <a:noFill/>
        </a:ln>
      </dgm:spPr>
      <dgm:t>
        <a:bodyPr/>
        <a:lstStyle/>
        <a:p>
          <a:r>
            <a:rPr lang="en-US"/>
            <a:t>3</a:t>
          </a:r>
        </a:p>
      </dgm:t>
    </dgm:pt>
    <dgm:pt modelId="{DE16CBB4-D3F4-44AD-8379-3A5D78B889D5}">
      <dgm:prSet/>
      <dgm:spPr>
        <a:solidFill>
          <a:schemeClr val="accent5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b="1" u="sng"/>
            <a:t>Sept. – Dec. </a:t>
          </a:r>
          <a:endParaRPr lang="en-US" b="0" u="none"/>
        </a:p>
        <a:p>
          <a:pPr rtl="0"/>
          <a:r>
            <a:rPr lang="en-US" b="0" u="none">
              <a:latin typeface="Tw Cen MT"/>
            </a:rPr>
            <a:t>GO Team reviews progress on current strategic plan. </a:t>
          </a:r>
        </a:p>
        <a:p>
          <a:endParaRPr lang="en-US" b="0" u="none">
            <a:latin typeface="Tw Cen MT"/>
          </a:endParaRPr>
        </a:p>
        <a:p>
          <a:r>
            <a:rPr lang="en-US" b="1" u="none">
              <a:latin typeface="Tw Cen MT"/>
            </a:rPr>
            <a:t>GO Team develops 2025-2030 School Strategic Plan </a:t>
          </a:r>
          <a:endParaRPr lang="en-US" b="1"/>
        </a:p>
      </dgm:t>
    </dgm:pt>
    <dgm:pt modelId="{917142D8-7514-46BB-B61D-8633F0189C31}" type="parTrans" cxnId="{058D75E7-8E09-41CE-ADFC-EEAD1556353B}">
      <dgm:prSet/>
      <dgm:spPr/>
      <dgm:t>
        <a:bodyPr/>
        <a:lstStyle/>
        <a:p>
          <a:endParaRPr lang="en-US"/>
        </a:p>
      </dgm:t>
    </dgm:pt>
    <dgm:pt modelId="{C2728830-9A00-4764-A9F1-670DDF9E57B3}" type="sibTrans" cxnId="{058D75E7-8E09-41CE-ADFC-EEAD1556353B}">
      <dgm:prSet phldrT="4" phldr="0"/>
      <dgm:spPr>
        <a:solidFill>
          <a:schemeClr val="accent5"/>
        </a:solidFill>
        <a:ln>
          <a:noFill/>
        </a:ln>
      </dgm:spPr>
      <dgm:t>
        <a:bodyPr/>
        <a:lstStyle/>
        <a:p>
          <a:r>
            <a:rPr lang="en-US"/>
            <a:t>4</a:t>
          </a:r>
        </a:p>
      </dgm:t>
    </dgm:pt>
    <dgm:pt modelId="{F7B81412-5EAE-488C-9259-0FA0EB0F090B}">
      <dgm:prSet/>
      <dgm:spPr>
        <a:solidFill>
          <a:schemeClr val="accent6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b="1" u="sng"/>
            <a:t>Before Winter Break</a:t>
          </a:r>
        </a:p>
        <a:p>
          <a:r>
            <a:rPr lang="en-US" b="1"/>
            <a:t>GO Team </a:t>
          </a:r>
          <a:r>
            <a:rPr lang="en-US"/>
            <a:t>will take action (vote) on the rank of the strategic plan priorities for </a:t>
          </a:r>
          <a:r>
            <a:rPr lang="en-US">
              <a:latin typeface="Tw Cen MT"/>
            </a:rPr>
            <a:t>SY26-27</a:t>
          </a:r>
          <a:r>
            <a:rPr lang="en-US"/>
            <a:t> in preparation for budget discussions.</a:t>
          </a:r>
        </a:p>
      </dgm:t>
    </dgm:pt>
    <dgm:pt modelId="{C9E63F01-62A4-4331-A67D-7FE563CE9D07}" type="parTrans" cxnId="{AD7281BE-8A99-43C0-9016-4082EB985BF2}">
      <dgm:prSet/>
      <dgm:spPr/>
      <dgm:t>
        <a:bodyPr/>
        <a:lstStyle/>
        <a:p>
          <a:endParaRPr lang="en-US"/>
        </a:p>
      </dgm:t>
    </dgm:pt>
    <dgm:pt modelId="{32E76676-0672-4988-9FB1-308093FF8D5C}" type="sibTrans" cxnId="{AD7281BE-8A99-43C0-9016-4082EB985BF2}">
      <dgm:prSet phldrT="5" phldr="0"/>
      <dgm:spPr>
        <a:solidFill>
          <a:schemeClr val="accent6"/>
        </a:solidFill>
        <a:ln>
          <a:noFill/>
        </a:ln>
      </dgm:spPr>
      <dgm:t>
        <a:bodyPr/>
        <a:lstStyle/>
        <a:p>
          <a:r>
            <a:rPr lang="en-US"/>
            <a:t>5</a:t>
          </a:r>
        </a:p>
      </dgm:t>
    </dgm:pt>
    <dgm:pt modelId="{869C0C7E-BD0C-4E5F-8D96-6B8EEC39B952}" type="pres">
      <dgm:prSet presAssocID="{0F5B3066-540F-4606-ADEC-65EB1C3E9627}" presName="Name0" presStyleCnt="0">
        <dgm:presLayoutVars>
          <dgm:animLvl val="lvl"/>
          <dgm:resizeHandles val="exact"/>
        </dgm:presLayoutVars>
      </dgm:prSet>
      <dgm:spPr/>
    </dgm:pt>
    <dgm:pt modelId="{A1C50682-E81A-4719-9746-6B052BFB6DD3}" type="pres">
      <dgm:prSet presAssocID="{198ACE8E-34F4-43E6-BB2E-1809B1CC58DC}" presName="compositeNode" presStyleCnt="0">
        <dgm:presLayoutVars>
          <dgm:bulletEnabled val="1"/>
        </dgm:presLayoutVars>
      </dgm:prSet>
      <dgm:spPr/>
    </dgm:pt>
    <dgm:pt modelId="{1896CBD6-4A99-4E4A-A270-A70AEFBAAF7E}" type="pres">
      <dgm:prSet presAssocID="{198ACE8E-34F4-43E6-BB2E-1809B1CC58DC}" presName="bgRect" presStyleLbl="bgAccFollowNode1" presStyleIdx="0" presStyleCnt="5"/>
      <dgm:spPr/>
    </dgm:pt>
    <dgm:pt modelId="{9C3A7F13-9585-42DF-AD32-B56F82B123C8}" type="pres">
      <dgm:prSet presAssocID="{C54063C4-24CD-4834-9424-53756AE38C6B}" presName="sibTransNodeCircle" presStyleLbl="alignNode1" presStyleIdx="0" presStyleCnt="10">
        <dgm:presLayoutVars>
          <dgm:chMax val="0"/>
          <dgm:bulletEnabled/>
        </dgm:presLayoutVars>
      </dgm:prSet>
      <dgm:spPr/>
    </dgm:pt>
    <dgm:pt modelId="{923B2301-552B-45D2-9EF0-53A10AA17FC6}" type="pres">
      <dgm:prSet presAssocID="{198ACE8E-34F4-43E6-BB2E-1809B1CC58DC}" presName="bottomLine" presStyleLbl="alignNode1" presStyleIdx="1" presStyleCnt="10">
        <dgm:presLayoutVars/>
      </dgm:prSet>
      <dgm:spPr>
        <a:ln>
          <a:solidFill>
            <a:schemeClr val="accent1"/>
          </a:solidFill>
        </a:ln>
      </dgm:spPr>
    </dgm:pt>
    <dgm:pt modelId="{1636F17A-F9E0-460B-890B-A46A6E583FD1}" type="pres">
      <dgm:prSet presAssocID="{198ACE8E-34F4-43E6-BB2E-1809B1CC58DC}" presName="nodeText" presStyleLbl="bgAccFollowNode1" presStyleIdx="0" presStyleCnt="5">
        <dgm:presLayoutVars>
          <dgm:bulletEnabled val="1"/>
        </dgm:presLayoutVars>
      </dgm:prSet>
      <dgm:spPr/>
    </dgm:pt>
    <dgm:pt modelId="{CE18CCA6-9206-4DD7-BE09-5291C62117AB}" type="pres">
      <dgm:prSet presAssocID="{C54063C4-24CD-4834-9424-53756AE38C6B}" presName="sibTrans" presStyleCnt="0"/>
      <dgm:spPr/>
    </dgm:pt>
    <dgm:pt modelId="{B75A207A-E561-4A33-8860-3580568F46B8}" type="pres">
      <dgm:prSet presAssocID="{0F6BA1FB-59E5-4F16-A7B4-1533BB1F09E4}" presName="compositeNode" presStyleCnt="0">
        <dgm:presLayoutVars>
          <dgm:bulletEnabled val="1"/>
        </dgm:presLayoutVars>
      </dgm:prSet>
      <dgm:spPr/>
    </dgm:pt>
    <dgm:pt modelId="{02F7283A-0FC3-4AF1-AA94-0270DC0B1C33}" type="pres">
      <dgm:prSet presAssocID="{0F6BA1FB-59E5-4F16-A7B4-1533BB1F09E4}" presName="bgRect" presStyleLbl="bgAccFollowNode1" presStyleIdx="1" presStyleCnt="5"/>
      <dgm:spPr/>
    </dgm:pt>
    <dgm:pt modelId="{C08FC467-91FE-48BD-B243-273925C2B75A}" type="pres">
      <dgm:prSet presAssocID="{7DBF5CB5-29DD-4671-A0F3-981D48571500}" presName="sibTransNodeCircle" presStyleLbl="alignNode1" presStyleIdx="2" presStyleCnt="10">
        <dgm:presLayoutVars>
          <dgm:chMax val="0"/>
          <dgm:bulletEnabled/>
        </dgm:presLayoutVars>
      </dgm:prSet>
      <dgm:spPr/>
    </dgm:pt>
    <dgm:pt modelId="{DE393E47-CBB6-4D77-A342-C9AFD9FC8CB6}" type="pres">
      <dgm:prSet presAssocID="{0F6BA1FB-59E5-4F16-A7B4-1533BB1F09E4}" presName="bottomLine" presStyleLbl="alignNode1" presStyleIdx="3" presStyleCnt="10">
        <dgm:presLayoutVars/>
      </dgm:prSet>
      <dgm:spPr>
        <a:ln>
          <a:solidFill>
            <a:schemeClr val="accent2"/>
          </a:solidFill>
        </a:ln>
      </dgm:spPr>
    </dgm:pt>
    <dgm:pt modelId="{6209B655-7BD8-4C2E-802B-7A837190A817}" type="pres">
      <dgm:prSet presAssocID="{0F6BA1FB-59E5-4F16-A7B4-1533BB1F09E4}" presName="nodeText" presStyleLbl="bgAccFollowNode1" presStyleIdx="1" presStyleCnt="5">
        <dgm:presLayoutVars>
          <dgm:bulletEnabled val="1"/>
        </dgm:presLayoutVars>
      </dgm:prSet>
      <dgm:spPr/>
    </dgm:pt>
    <dgm:pt modelId="{44DA27FB-BF39-4511-84EF-E3EA3F12D2B6}" type="pres">
      <dgm:prSet presAssocID="{7DBF5CB5-29DD-4671-A0F3-981D48571500}" presName="sibTrans" presStyleCnt="0"/>
      <dgm:spPr/>
    </dgm:pt>
    <dgm:pt modelId="{9ED209A7-CD15-4C32-9372-A0384698B942}" type="pres">
      <dgm:prSet presAssocID="{1D096F01-AEA8-401D-8348-98E9A81F3CE0}" presName="compositeNode" presStyleCnt="0">
        <dgm:presLayoutVars>
          <dgm:bulletEnabled val="1"/>
        </dgm:presLayoutVars>
      </dgm:prSet>
      <dgm:spPr/>
    </dgm:pt>
    <dgm:pt modelId="{B5DA272C-701A-4327-802B-15E4D04DF389}" type="pres">
      <dgm:prSet presAssocID="{1D096F01-AEA8-401D-8348-98E9A81F3CE0}" presName="bgRect" presStyleLbl="bgAccFollowNode1" presStyleIdx="2" presStyleCnt="5"/>
      <dgm:spPr/>
    </dgm:pt>
    <dgm:pt modelId="{4104A2F1-FB99-4C42-8067-46B8EEEC9610}" type="pres">
      <dgm:prSet presAssocID="{6088456C-4B73-4948-985C-DD954DEF44EF}" presName="sibTransNodeCircle" presStyleLbl="alignNode1" presStyleIdx="4" presStyleCnt="10">
        <dgm:presLayoutVars>
          <dgm:chMax val="0"/>
          <dgm:bulletEnabled/>
        </dgm:presLayoutVars>
      </dgm:prSet>
      <dgm:spPr/>
    </dgm:pt>
    <dgm:pt modelId="{2EB92C72-3528-4913-AFF6-FF0B4F338399}" type="pres">
      <dgm:prSet presAssocID="{1D096F01-AEA8-401D-8348-98E9A81F3CE0}" presName="bottomLine" presStyleLbl="alignNode1" presStyleIdx="5" presStyleCnt="10">
        <dgm:presLayoutVars/>
      </dgm:prSet>
      <dgm:spPr>
        <a:solidFill>
          <a:schemeClr val="accent4"/>
        </a:solidFill>
        <a:ln>
          <a:solidFill>
            <a:schemeClr val="accent4"/>
          </a:solidFill>
        </a:ln>
      </dgm:spPr>
    </dgm:pt>
    <dgm:pt modelId="{74E21D92-0946-4075-ABB7-F58F125D081F}" type="pres">
      <dgm:prSet presAssocID="{1D096F01-AEA8-401D-8348-98E9A81F3CE0}" presName="nodeText" presStyleLbl="bgAccFollowNode1" presStyleIdx="2" presStyleCnt="5">
        <dgm:presLayoutVars>
          <dgm:bulletEnabled val="1"/>
        </dgm:presLayoutVars>
      </dgm:prSet>
      <dgm:spPr/>
    </dgm:pt>
    <dgm:pt modelId="{E7F9CACB-FE98-4F37-853A-1B05B4BF4385}" type="pres">
      <dgm:prSet presAssocID="{6088456C-4B73-4948-985C-DD954DEF44EF}" presName="sibTrans" presStyleCnt="0"/>
      <dgm:spPr/>
    </dgm:pt>
    <dgm:pt modelId="{313C51D3-DB7E-4530-8AFA-F0AE0E26CE2D}" type="pres">
      <dgm:prSet presAssocID="{DE16CBB4-D3F4-44AD-8379-3A5D78B889D5}" presName="compositeNode" presStyleCnt="0">
        <dgm:presLayoutVars>
          <dgm:bulletEnabled val="1"/>
        </dgm:presLayoutVars>
      </dgm:prSet>
      <dgm:spPr/>
    </dgm:pt>
    <dgm:pt modelId="{549A837B-0FA3-4970-A9F9-3BD236350D3D}" type="pres">
      <dgm:prSet presAssocID="{DE16CBB4-D3F4-44AD-8379-3A5D78B889D5}" presName="bgRect" presStyleLbl="bgAccFollowNode1" presStyleIdx="3" presStyleCnt="5" custLinFactNeighborX="-906" custLinFactNeighborY="346"/>
      <dgm:spPr/>
    </dgm:pt>
    <dgm:pt modelId="{AC6B335A-D8B4-46D8-93DE-B9EF1773F6AC}" type="pres">
      <dgm:prSet presAssocID="{C2728830-9A00-4764-A9F1-670DDF9E57B3}" presName="sibTransNodeCircle" presStyleLbl="alignNode1" presStyleIdx="6" presStyleCnt="10">
        <dgm:presLayoutVars>
          <dgm:chMax val="0"/>
          <dgm:bulletEnabled/>
        </dgm:presLayoutVars>
      </dgm:prSet>
      <dgm:spPr/>
    </dgm:pt>
    <dgm:pt modelId="{7B3E0A16-DB85-46CA-87D6-4D39F6DBFC52}" type="pres">
      <dgm:prSet presAssocID="{DE16CBB4-D3F4-44AD-8379-3A5D78B889D5}" presName="bottomLine" presStyleLbl="alignNode1" presStyleIdx="7" presStyleCnt="10">
        <dgm:presLayoutVars/>
      </dgm:prSet>
      <dgm:spPr>
        <a:ln>
          <a:solidFill>
            <a:schemeClr val="accent5"/>
          </a:solidFill>
        </a:ln>
      </dgm:spPr>
    </dgm:pt>
    <dgm:pt modelId="{B80B8360-3897-45DE-BD0A-F9CCC9BAC34F}" type="pres">
      <dgm:prSet presAssocID="{DE16CBB4-D3F4-44AD-8379-3A5D78B889D5}" presName="nodeText" presStyleLbl="bgAccFollowNode1" presStyleIdx="3" presStyleCnt="5">
        <dgm:presLayoutVars>
          <dgm:bulletEnabled val="1"/>
        </dgm:presLayoutVars>
      </dgm:prSet>
      <dgm:spPr/>
    </dgm:pt>
    <dgm:pt modelId="{4BE79C5F-B252-4C81-B7E8-356A6349584C}" type="pres">
      <dgm:prSet presAssocID="{C2728830-9A00-4764-A9F1-670DDF9E57B3}" presName="sibTrans" presStyleCnt="0"/>
      <dgm:spPr/>
    </dgm:pt>
    <dgm:pt modelId="{11D9C427-A430-492A-BD3C-E4D081DA46F5}" type="pres">
      <dgm:prSet presAssocID="{F7B81412-5EAE-488C-9259-0FA0EB0F090B}" presName="compositeNode" presStyleCnt="0">
        <dgm:presLayoutVars>
          <dgm:bulletEnabled val="1"/>
        </dgm:presLayoutVars>
      </dgm:prSet>
      <dgm:spPr/>
    </dgm:pt>
    <dgm:pt modelId="{4795DD00-81CA-4D89-AAC9-9CB098B4E837}" type="pres">
      <dgm:prSet presAssocID="{F7B81412-5EAE-488C-9259-0FA0EB0F090B}" presName="bgRect" presStyleLbl="bgAccFollowNode1" presStyleIdx="4" presStyleCnt="5"/>
      <dgm:spPr/>
    </dgm:pt>
    <dgm:pt modelId="{06772805-3643-43C2-9C80-F43268C57C20}" type="pres">
      <dgm:prSet presAssocID="{32E76676-0672-4988-9FB1-308093FF8D5C}" presName="sibTransNodeCircle" presStyleLbl="alignNode1" presStyleIdx="8" presStyleCnt="10">
        <dgm:presLayoutVars>
          <dgm:chMax val="0"/>
          <dgm:bulletEnabled/>
        </dgm:presLayoutVars>
      </dgm:prSet>
      <dgm:spPr/>
    </dgm:pt>
    <dgm:pt modelId="{77F59A8B-7684-4E29-B44F-B0F96367FE70}" type="pres">
      <dgm:prSet presAssocID="{F7B81412-5EAE-488C-9259-0FA0EB0F090B}" presName="bottomLine" presStyleLbl="alignNode1" presStyleIdx="9" presStyleCnt="10">
        <dgm:presLayoutVars/>
      </dgm:prSet>
      <dgm:spPr/>
    </dgm:pt>
    <dgm:pt modelId="{80C8596E-ABE7-41A1-8A35-72244067CF90}" type="pres">
      <dgm:prSet presAssocID="{F7B81412-5EAE-488C-9259-0FA0EB0F090B}" presName="nodeText" presStyleLbl="bgAccFollowNode1" presStyleIdx="4" presStyleCnt="5">
        <dgm:presLayoutVars>
          <dgm:bulletEnabled val="1"/>
        </dgm:presLayoutVars>
      </dgm:prSet>
      <dgm:spPr/>
    </dgm:pt>
  </dgm:ptLst>
  <dgm:cxnLst>
    <dgm:cxn modelId="{10EAB407-DDBC-4E09-A41B-36376F2BB005}" type="presOf" srcId="{32E76676-0672-4988-9FB1-308093FF8D5C}" destId="{06772805-3643-43C2-9C80-F43268C57C20}" srcOrd="0" destOrd="0" presId="urn:microsoft.com/office/officeart/2016/7/layout/BasicLinearProcessNumbered#1"/>
    <dgm:cxn modelId="{F47EB913-8831-49CC-ABE6-AB555FA6F993}" type="presOf" srcId="{6088456C-4B73-4948-985C-DD954DEF44EF}" destId="{4104A2F1-FB99-4C42-8067-46B8EEEC9610}" srcOrd="0" destOrd="0" presId="urn:microsoft.com/office/officeart/2016/7/layout/BasicLinearProcessNumbered#1"/>
    <dgm:cxn modelId="{EB7FE821-06C9-4CFA-BBFF-63BF8C7F1444}" type="presOf" srcId="{198ACE8E-34F4-43E6-BB2E-1809B1CC58DC}" destId="{1896CBD6-4A99-4E4A-A270-A70AEFBAAF7E}" srcOrd="0" destOrd="0" presId="urn:microsoft.com/office/officeart/2016/7/layout/BasicLinearProcessNumbered#1"/>
    <dgm:cxn modelId="{9B21BC25-6F2C-47C2-8285-8E9BB26D02F7}" type="presOf" srcId="{DE16CBB4-D3F4-44AD-8379-3A5D78B889D5}" destId="{B80B8360-3897-45DE-BD0A-F9CCC9BAC34F}" srcOrd="1" destOrd="0" presId="urn:microsoft.com/office/officeart/2016/7/layout/BasicLinearProcessNumbered#1"/>
    <dgm:cxn modelId="{A7465026-5EB9-4359-B2CA-62409A490278}" type="presOf" srcId="{0F5B3066-540F-4606-ADEC-65EB1C3E9627}" destId="{869C0C7E-BD0C-4E5F-8D96-6B8EEC39B952}" srcOrd="0" destOrd="0" presId="urn:microsoft.com/office/officeart/2016/7/layout/BasicLinearProcessNumbered#1"/>
    <dgm:cxn modelId="{500C1428-BAD2-4EA1-AAAB-CD4D6F648C0B}" type="presOf" srcId="{0F6BA1FB-59E5-4F16-A7B4-1533BB1F09E4}" destId="{02F7283A-0FC3-4AF1-AA94-0270DC0B1C33}" srcOrd="0" destOrd="0" presId="urn:microsoft.com/office/officeart/2016/7/layout/BasicLinearProcessNumbered#1"/>
    <dgm:cxn modelId="{619E3C68-1E17-487D-ABC8-EB727F4952A3}" type="presOf" srcId="{C54063C4-24CD-4834-9424-53756AE38C6B}" destId="{9C3A7F13-9585-42DF-AD32-B56F82B123C8}" srcOrd="0" destOrd="0" presId="urn:microsoft.com/office/officeart/2016/7/layout/BasicLinearProcessNumbered#1"/>
    <dgm:cxn modelId="{F4BF496B-2EAC-4B21-A290-8C4A35AC4213}" type="presOf" srcId="{7DBF5CB5-29DD-4671-A0F3-981D48571500}" destId="{C08FC467-91FE-48BD-B243-273925C2B75A}" srcOrd="0" destOrd="0" presId="urn:microsoft.com/office/officeart/2016/7/layout/BasicLinearProcessNumbered#1"/>
    <dgm:cxn modelId="{32F29D6B-8717-40AA-AB41-CDE85B6445F2}" type="presOf" srcId="{C2728830-9A00-4764-A9F1-670DDF9E57B3}" destId="{AC6B335A-D8B4-46D8-93DE-B9EF1773F6AC}" srcOrd="0" destOrd="0" presId="urn:microsoft.com/office/officeart/2016/7/layout/BasicLinearProcessNumbered#1"/>
    <dgm:cxn modelId="{8327A44B-5326-4A8B-9B23-A3D3C09A16F3}" srcId="{0F5B3066-540F-4606-ADEC-65EB1C3E9627}" destId="{198ACE8E-34F4-43E6-BB2E-1809B1CC58DC}" srcOrd="0" destOrd="0" parTransId="{49F555B2-B165-4CB6-8578-DF4BCD791ABF}" sibTransId="{C54063C4-24CD-4834-9424-53756AE38C6B}"/>
    <dgm:cxn modelId="{EF38696C-3284-4D81-8B6A-406B0A4B5478}" type="presOf" srcId="{DE16CBB4-D3F4-44AD-8379-3A5D78B889D5}" destId="{549A837B-0FA3-4970-A9F9-3BD236350D3D}" srcOrd="0" destOrd="0" presId="urn:microsoft.com/office/officeart/2016/7/layout/BasicLinearProcessNumbered#1"/>
    <dgm:cxn modelId="{2E8EE86D-D18A-48C5-817B-661FEDBE5EB5}" type="presOf" srcId="{0F6BA1FB-59E5-4F16-A7B4-1533BB1F09E4}" destId="{6209B655-7BD8-4C2E-802B-7A837190A817}" srcOrd="1" destOrd="0" presId="urn:microsoft.com/office/officeart/2016/7/layout/BasicLinearProcessNumbered#1"/>
    <dgm:cxn modelId="{7B7DC85A-1097-4B13-A457-5376A39A58E2}" type="presOf" srcId="{F7B81412-5EAE-488C-9259-0FA0EB0F090B}" destId="{80C8596E-ABE7-41A1-8A35-72244067CF90}" srcOrd="1" destOrd="0" presId="urn:microsoft.com/office/officeart/2016/7/layout/BasicLinearProcessNumbered#1"/>
    <dgm:cxn modelId="{AA103CB4-BE4E-4C3C-8A8A-83391F2FB47F}" type="presOf" srcId="{1D096F01-AEA8-401D-8348-98E9A81F3CE0}" destId="{B5DA272C-701A-4327-802B-15E4D04DF389}" srcOrd="0" destOrd="0" presId="urn:microsoft.com/office/officeart/2016/7/layout/BasicLinearProcessNumbered#1"/>
    <dgm:cxn modelId="{451EA9B5-F1ED-4BC6-8C22-CD5C870E657E}" type="presOf" srcId="{F7B81412-5EAE-488C-9259-0FA0EB0F090B}" destId="{4795DD00-81CA-4D89-AAC9-9CB098B4E837}" srcOrd="0" destOrd="0" presId="urn:microsoft.com/office/officeart/2016/7/layout/BasicLinearProcessNumbered#1"/>
    <dgm:cxn modelId="{EC143BBE-149C-4B2B-96B6-7B3C8595B821}" type="presOf" srcId="{1D096F01-AEA8-401D-8348-98E9A81F3CE0}" destId="{74E21D92-0946-4075-ABB7-F58F125D081F}" srcOrd="1" destOrd="0" presId="urn:microsoft.com/office/officeart/2016/7/layout/BasicLinearProcessNumbered#1"/>
    <dgm:cxn modelId="{AD7281BE-8A99-43C0-9016-4082EB985BF2}" srcId="{0F5B3066-540F-4606-ADEC-65EB1C3E9627}" destId="{F7B81412-5EAE-488C-9259-0FA0EB0F090B}" srcOrd="4" destOrd="0" parTransId="{C9E63F01-62A4-4331-A67D-7FE563CE9D07}" sibTransId="{32E76676-0672-4988-9FB1-308093FF8D5C}"/>
    <dgm:cxn modelId="{FD2381C0-DA6F-4859-90D6-313730044E7C}" srcId="{0F5B3066-540F-4606-ADEC-65EB1C3E9627}" destId="{1D096F01-AEA8-401D-8348-98E9A81F3CE0}" srcOrd="2" destOrd="0" parTransId="{AB9DA1CE-0370-48BB-8362-3A4CBF7FFB29}" sibTransId="{6088456C-4B73-4948-985C-DD954DEF44EF}"/>
    <dgm:cxn modelId="{8CB3EED4-728A-4D4F-ACB4-5DD629623D8A}" type="presOf" srcId="{198ACE8E-34F4-43E6-BB2E-1809B1CC58DC}" destId="{1636F17A-F9E0-460B-890B-A46A6E583FD1}" srcOrd="1" destOrd="0" presId="urn:microsoft.com/office/officeart/2016/7/layout/BasicLinearProcessNumbered#1"/>
    <dgm:cxn modelId="{F0FA65E5-FB81-4E7A-9467-65363565F4A0}" srcId="{0F5B3066-540F-4606-ADEC-65EB1C3E9627}" destId="{0F6BA1FB-59E5-4F16-A7B4-1533BB1F09E4}" srcOrd="1" destOrd="0" parTransId="{6A557BB1-C0DD-44CB-8745-CE5481476209}" sibTransId="{7DBF5CB5-29DD-4671-A0F3-981D48571500}"/>
    <dgm:cxn modelId="{058D75E7-8E09-41CE-ADFC-EEAD1556353B}" srcId="{0F5B3066-540F-4606-ADEC-65EB1C3E9627}" destId="{DE16CBB4-D3F4-44AD-8379-3A5D78B889D5}" srcOrd="3" destOrd="0" parTransId="{917142D8-7514-46BB-B61D-8633F0189C31}" sibTransId="{C2728830-9A00-4764-A9F1-670DDF9E57B3}"/>
    <dgm:cxn modelId="{6FD83AE8-DB7F-4EFE-8F0A-58735E6AEC64}" type="presParOf" srcId="{869C0C7E-BD0C-4E5F-8D96-6B8EEC39B952}" destId="{A1C50682-E81A-4719-9746-6B052BFB6DD3}" srcOrd="0" destOrd="0" presId="urn:microsoft.com/office/officeart/2016/7/layout/BasicLinearProcessNumbered#1"/>
    <dgm:cxn modelId="{AA17009A-379B-43BE-97BA-12B67036AD90}" type="presParOf" srcId="{A1C50682-E81A-4719-9746-6B052BFB6DD3}" destId="{1896CBD6-4A99-4E4A-A270-A70AEFBAAF7E}" srcOrd="0" destOrd="0" presId="urn:microsoft.com/office/officeart/2016/7/layout/BasicLinearProcessNumbered#1"/>
    <dgm:cxn modelId="{6D85C09F-1D0A-406F-9396-06638BA4FD92}" type="presParOf" srcId="{A1C50682-E81A-4719-9746-6B052BFB6DD3}" destId="{9C3A7F13-9585-42DF-AD32-B56F82B123C8}" srcOrd="1" destOrd="0" presId="urn:microsoft.com/office/officeart/2016/7/layout/BasicLinearProcessNumbered#1"/>
    <dgm:cxn modelId="{794669B6-74B7-439A-8EE2-238314813197}" type="presParOf" srcId="{A1C50682-E81A-4719-9746-6B052BFB6DD3}" destId="{923B2301-552B-45D2-9EF0-53A10AA17FC6}" srcOrd="2" destOrd="0" presId="urn:microsoft.com/office/officeart/2016/7/layout/BasicLinearProcessNumbered#1"/>
    <dgm:cxn modelId="{23ECCBA1-941D-4643-9618-18F560A80DAB}" type="presParOf" srcId="{A1C50682-E81A-4719-9746-6B052BFB6DD3}" destId="{1636F17A-F9E0-460B-890B-A46A6E583FD1}" srcOrd="3" destOrd="0" presId="urn:microsoft.com/office/officeart/2016/7/layout/BasicLinearProcessNumbered#1"/>
    <dgm:cxn modelId="{84426433-1E67-4D55-9D10-3C4CF150BF28}" type="presParOf" srcId="{869C0C7E-BD0C-4E5F-8D96-6B8EEC39B952}" destId="{CE18CCA6-9206-4DD7-BE09-5291C62117AB}" srcOrd="1" destOrd="0" presId="urn:microsoft.com/office/officeart/2016/7/layout/BasicLinearProcessNumbered#1"/>
    <dgm:cxn modelId="{16E156BA-CA11-45E4-B5EA-B4F3067B424F}" type="presParOf" srcId="{869C0C7E-BD0C-4E5F-8D96-6B8EEC39B952}" destId="{B75A207A-E561-4A33-8860-3580568F46B8}" srcOrd="2" destOrd="0" presId="urn:microsoft.com/office/officeart/2016/7/layout/BasicLinearProcessNumbered#1"/>
    <dgm:cxn modelId="{63957AA2-61FB-47C5-9B97-06D23CB5FDF5}" type="presParOf" srcId="{B75A207A-E561-4A33-8860-3580568F46B8}" destId="{02F7283A-0FC3-4AF1-AA94-0270DC0B1C33}" srcOrd="0" destOrd="0" presId="urn:microsoft.com/office/officeart/2016/7/layout/BasicLinearProcessNumbered#1"/>
    <dgm:cxn modelId="{3099F022-A87D-4FA3-8BC3-9575F846BC44}" type="presParOf" srcId="{B75A207A-E561-4A33-8860-3580568F46B8}" destId="{C08FC467-91FE-48BD-B243-273925C2B75A}" srcOrd="1" destOrd="0" presId="urn:microsoft.com/office/officeart/2016/7/layout/BasicLinearProcessNumbered#1"/>
    <dgm:cxn modelId="{A2E37B9F-7D4B-49D4-AF46-9A540F2ACE59}" type="presParOf" srcId="{B75A207A-E561-4A33-8860-3580568F46B8}" destId="{DE393E47-CBB6-4D77-A342-C9AFD9FC8CB6}" srcOrd="2" destOrd="0" presId="urn:microsoft.com/office/officeart/2016/7/layout/BasicLinearProcessNumbered#1"/>
    <dgm:cxn modelId="{3374E4EC-7EA8-47C5-B2E6-92A2F8FDFB7F}" type="presParOf" srcId="{B75A207A-E561-4A33-8860-3580568F46B8}" destId="{6209B655-7BD8-4C2E-802B-7A837190A817}" srcOrd="3" destOrd="0" presId="urn:microsoft.com/office/officeart/2016/7/layout/BasicLinearProcessNumbered#1"/>
    <dgm:cxn modelId="{64EBAD3F-E38B-4135-AAA2-C165246599F7}" type="presParOf" srcId="{869C0C7E-BD0C-4E5F-8D96-6B8EEC39B952}" destId="{44DA27FB-BF39-4511-84EF-E3EA3F12D2B6}" srcOrd="3" destOrd="0" presId="urn:microsoft.com/office/officeart/2016/7/layout/BasicLinearProcessNumbered#1"/>
    <dgm:cxn modelId="{C047657C-4647-4043-950A-E8F7F675767E}" type="presParOf" srcId="{869C0C7E-BD0C-4E5F-8D96-6B8EEC39B952}" destId="{9ED209A7-CD15-4C32-9372-A0384698B942}" srcOrd="4" destOrd="0" presId="urn:microsoft.com/office/officeart/2016/7/layout/BasicLinearProcessNumbered#1"/>
    <dgm:cxn modelId="{0F5F3613-D3F0-4FA7-ACBA-C61DDC0B6FCC}" type="presParOf" srcId="{9ED209A7-CD15-4C32-9372-A0384698B942}" destId="{B5DA272C-701A-4327-802B-15E4D04DF389}" srcOrd="0" destOrd="0" presId="urn:microsoft.com/office/officeart/2016/7/layout/BasicLinearProcessNumbered#1"/>
    <dgm:cxn modelId="{AB7A54D4-8E23-4583-8E98-345042A04591}" type="presParOf" srcId="{9ED209A7-CD15-4C32-9372-A0384698B942}" destId="{4104A2F1-FB99-4C42-8067-46B8EEEC9610}" srcOrd="1" destOrd="0" presId="urn:microsoft.com/office/officeart/2016/7/layout/BasicLinearProcessNumbered#1"/>
    <dgm:cxn modelId="{06C75B26-0F3E-41ED-839F-4D64199F4461}" type="presParOf" srcId="{9ED209A7-CD15-4C32-9372-A0384698B942}" destId="{2EB92C72-3528-4913-AFF6-FF0B4F338399}" srcOrd="2" destOrd="0" presId="urn:microsoft.com/office/officeart/2016/7/layout/BasicLinearProcessNumbered#1"/>
    <dgm:cxn modelId="{AAB9864E-92C0-4EA3-9F0E-6EB52D100EBE}" type="presParOf" srcId="{9ED209A7-CD15-4C32-9372-A0384698B942}" destId="{74E21D92-0946-4075-ABB7-F58F125D081F}" srcOrd="3" destOrd="0" presId="urn:microsoft.com/office/officeart/2016/7/layout/BasicLinearProcessNumbered#1"/>
    <dgm:cxn modelId="{13ED127B-27D7-4A94-8FC0-60DF0BA87D27}" type="presParOf" srcId="{869C0C7E-BD0C-4E5F-8D96-6B8EEC39B952}" destId="{E7F9CACB-FE98-4F37-853A-1B05B4BF4385}" srcOrd="5" destOrd="0" presId="urn:microsoft.com/office/officeart/2016/7/layout/BasicLinearProcessNumbered#1"/>
    <dgm:cxn modelId="{4B61CEE5-C2BB-4897-9CE0-A1A15D162F44}" type="presParOf" srcId="{869C0C7E-BD0C-4E5F-8D96-6B8EEC39B952}" destId="{313C51D3-DB7E-4530-8AFA-F0AE0E26CE2D}" srcOrd="6" destOrd="0" presId="urn:microsoft.com/office/officeart/2016/7/layout/BasicLinearProcessNumbered#1"/>
    <dgm:cxn modelId="{9B85DE27-B7E4-402F-BE27-E3C3985E9A79}" type="presParOf" srcId="{313C51D3-DB7E-4530-8AFA-F0AE0E26CE2D}" destId="{549A837B-0FA3-4970-A9F9-3BD236350D3D}" srcOrd="0" destOrd="0" presId="urn:microsoft.com/office/officeart/2016/7/layout/BasicLinearProcessNumbered#1"/>
    <dgm:cxn modelId="{9D5D9389-D124-429A-8F96-49696F6F4EF9}" type="presParOf" srcId="{313C51D3-DB7E-4530-8AFA-F0AE0E26CE2D}" destId="{AC6B335A-D8B4-46D8-93DE-B9EF1773F6AC}" srcOrd="1" destOrd="0" presId="urn:microsoft.com/office/officeart/2016/7/layout/BasicLinearProcessNumbered#1"/>
    <dgm:cxn modelId="{AEF2A504-6850-4ED8-81A9-8B6F7FF43DCD}" type="presParOf" srcId="{313C51D3-DB7E-4530-8AFA-F0AE0E26CE2D}" destId="{7B3E0A16-DB85-46CA-87D6-4D39F6DBFC52}" srcOrd="2" destOrd="0" presId="urn:microsoft.com/office/officeart/2016/7/layout/BasicLinearProcessNumbered#1"/>
    <dgm:cxn modelId="{25F27692-3F46-46F7-BF34-29BD99560D08}" type="presParOf" srcId="{313C51D3-DB7E-4530-8AFA-F0AE0E26CE2D}" destId="{B80B8360-3897-45DE-BD0A-F9CCC9BAC34F}" srcOrd="3" destOrd="0" presId="urn:microsoft.com/office/officeart/2016/7/layout/BasicLinearProcessNumbered#1"/>
    <dgm:cxn modelId="{4796AC81-FE2B-441F-A0B6-C344625F6E96}" type="presParOf" srcId="{869C0C7E-BD0C-4E5F-8D96-6B8EEC39B952}" destId="{4BE79C5F-B252-4C81-B7E8-356A6349584C}" srcOrd="7" destOrd="0" presId="urn:microsoft.com/office/officeart/2016/7/layout/BasicLinearProcessNumbered#1"/>
    <dgm:cxn modelId="{F640017D-6D0A-4410-A66B-828F2066B1C3}" type="presParOf" srcId="{869C0C7E-BD0C-4E5F-8D96-6B8EEC39B952}" destId="{11D9C427-A430-492A-BD3C-E4D081DA46F5}" srcOrd="8" destOrd="0" presId="urn:microsoft.com/office/officeart/2016/7/layout/BasicLinearProcessNumbered#1"/>
    <dgm:cxn modelId="{3F5AE0F2-FA72-4C37-BCFA-A61C660A8759}" type="presParOf" srcId="{11D9C427-A430-492A-BD3C-E4D081DA46F5}" destId="{4795DD00-81CA-4D89-AAC9-9CB098B4E837}" srcOrd="0" destOrd="0" presId="urn:microsoft.com/office/officeart/2016/7/layout/BasicLinearProcessNumbered#1"/>
    <dgm:cxn modelId="{D1D3C516-0A96-4C35-8949-341CF221BBD1}" type="presParOf" srcId="{11D9C427-A430-492A-BD3C-E4D081DA46F5}" destId="{06772805-3643-43C2-9C80-F43268C57C20}" srcOrd="1" destOrd="0" presId="urn:microsoft.com/office/officeart/2016/7/layout/BasicLinearProcessNumbered#1"/>
    <dgm:cxn modelId="{A39F6DBC-EC8C-42B3-9D5B-962E5C23F626}" type="presParOf" srcId="{11D9C427-A430-492A-BD3C-E4D081DA46F5}" destId="{77F59A8B-7684-4E29-B44F-B0F96367FE70}" srcOrd="2" destOrd="0" presId="urn:microsoft.com/office/officeart/2016/7/layout/BasicLinearProcessNumbered#1"/>
    <dgm:cxn modelId="{37B3E4C3-947D-462B-A3DF-A33AAEB8FA1C}" type="presParOf" srcId="{11D9C427-A430-492A-BD3C-E4D081DA46F5}" destId="{80C8596E-ABE7-41A1-8A35-72244067CF90}" srcOrd="3" destOrd="0" presId="urn:microsoft.com/office/officeart/2016/7/layout/BasicLinearProcessNumbered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13A0FCC-FF9A-4907-B52A-E05B95B353B1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24F4B00-D915-4ABD-A1C9-1B16F98EA077}">
      <dgm:prSet custT="1"/>
      <dgm:spPr/>
      <dgm:t>
        <a:bodyPr/>
        <a:lstStyle/>
        <a:p>
          <a:r>
            <a:rPr lang="en-US" sz="1600" b="0" i="0" dirty="0"/>
            <a:t>“dress in good taste”</a:t>
          </a:r>
          <a:endParaRPr lang="en-US" sz="1600" dirty="0"/>
        </a:p>
      </dgm:t>
    </dgm:pt>
    <dgm:pt modelId="{7391E06D-89B9-4B32-B52E-111160043B8F}" type="parTrans" cxnId="{F87B7A56-5D50-44FC-B107-7B3E20A40BBD}">
      <dgm:prSet/>
      <dgm:spPr/>
      <dgm:t>
        <a:bodyPr/>
        <a:lstStyle/>
        <a:p>
          <a:endParaRPr lang="en-US"/>
        </a:p>
      </dgm:t>
    </dgm:pt>
    <dgm:pt modelId="{B28C0B88-4F10-4926-B2A5-B794232117C0}" type="sibTrans" cxnId="{F87B7A56-5D50-44FC-B107-7B3E20A40BBD}">
      <dgm:prSet/>
      <dgm:spPr/>
      <dgm:t>
        <a:bodyPr/>
        <a:lstStyle/>
        <a:p>
          <a:endParaRPr lang="en-US"/>
        </a:p>
      </dgm:t>
    </dgm:pt>
    <dgm:pt modelId="{6CC11BB1-55BD-4810-9D3D-AFF21F69A462}">
      <dgm:prSet custT="1"/>
      <dgm:spPr/>
      <dgm:t>
        <a:bodyPr/>
        <a:lstStyle/>
        <a:p>
          <a:r>
            <a:rPr lang="en-US" sz="1600" b="0" i="0" dirty="0"/>
            <a:t>  “no baggy pants”</a:t>
          </a:r>
          <a:endParaRPr lang="en-US" sz="1600" dirty="0"/>
        </a:p>
      </dgm:t>
    </dgm:pt>
    <dgm:pt modelId="{5A4F8801-39F1-4C46-9EBE-9A550828A330}" type="parTrans" cxnId="{4CF11D69-A123-4F56-84E8-C62F7E8E02F1}">
      <dgm:prSet/>
      <dgm:spPr/>
      <dgm:t>
        <a:bodyPr/>
        <a:lstStyle/>
        <a:p>
          <a:endParaRPr lang="en-US"/>
        </a:p>
      </dgm:t>
    </dgm:pt>
    <dgm:pt modelId="{3B1DF30F-2E1B-45DC-925C-743BDC2A32D9}" type="sibTrans" cxnId="{4CF11D69-A123-4F56-84E8-C62F7E8E02F1}">
      <dgm:prSet/>
      <dgm:spPr/>
      <dgm:t>
        <a:bodyPr/>
        <a:lstStyle/>
        <a:p>
          <a:endParaRPr lang="en-US"/>
        </a:p>
      </dgm:t>
    </dgm:pt>
    <dgm:pt modelId="{BCB58715-8F12-4563-9324-7E8E66AD2807}">
      <dgm:prSet custT="1"/>
      <dgm:spPr/>
      <dgm:t>
        <a:bodyPr/>
        <a:lstStyle/>
        <a:p>
          <a:r>
            <a:rPr lang="en-US" sz="1600" dirty="0"/>
            <a:t>“no short shorts or skirts”</a:t>
          </a:r>
        </a:p>
      </dgm:t>
    </dgm:pt>
    <dgm:pt modelId="{6A3582B4-B95E-49CE-A870-6B788FCA5154}" type="parTrans" cxnId="{D2D1F251-6170-4E0E-AD72-625BABCB9199}">
      <dgm:prSet/>
      <dgm:spPr/>
      <dgm:t>
        <a:bodyPr/>
        <a:lstStyle/>
        <a:p>
          <a:endParaRPr lang="en-US"/>
        </a:p>
      </dgm:t>
    </dgm:pt>
    <dgm:pt modelId="{7F1EE745-6CF4-4810-9726-64FA4EEDAACE}" type="sibTrans" cxnId="{D2D1F251-6170-4E0E-AD72-625BABCB9199}">
      <dgm:prSet/>
      <dgm:spPr/>
      <dgm:t>
        <a:bodyPr/>
        <a:lstStyle/>
        <a:p>
          <a:endParaRPr lang="en-US"/>
        </a:p>
      </dgm:t>
    </dgm:pt>
    <dgm:pt modelId="{26063C61-68F8-4EA3-BA8C-9ECA51628463}">
      <dgm:prSet custT="1"/>
      <dgm:spPr/>
      <dgm:t>
        <a:bodyPr/>
        <a:lstStyle/>
        <a:p>
          <a:r>
            <a:rPr lang="en-US" sz="1600" b="0" i="0" dirty="0"/>
            <a:t>“no tight/revealing clothing”</a:t>
          </a:r>
          <a:endParaRPr lang="en-US" sz="1600" dirty="0"/>
        </a:p>
      </dgm:t>
    </dgm:pt>
    <dgm:pt modelId="{B6DF1136-97A1-4B30-9CFE-5DDE44EC6A78}" type="parTrans" cxnId="{2D132CF0-D24F-44E9-8CD8-35C09FC81787}">
      <dgm:prSet/>
      <dgm:spPr/>
      <dgm:t>
        <a:bodyPr/>
        <a:lstStyle/>
        <a:p>
          <a:endParaRPr lang="en-US"/>
        </a:p>
      </dgm:t>
    </dgm:pt>
    <dgm:pt modelId="{43AD7571-CED1-40E3-8B6A-8545A7BCEFDA}" type="sibTrans" cxnId="{2D132CF0-D24F-44E9-8CD8-35C09FC81787}">
      <dgm:prSet/>
      <dgm:spPr/>
      <dgm:t>
        <a:bodyPr/>
        <a:lstStyle/>
        <a:p>
          <a:endParaRPr lang="en-US"/>
        </a:p>
      </dgm:t>
    </dgm:pt>
    <dgm:pt modelId="{B75020B3-B1ED-4159-AC07-D89DE2985946}">
      <dgm:prSet custT="1"/>
      <dgm:spPr/>
      <dgm:t>
        <a:bodyPr/>
        <a:lstStyle/>
        <a:p>
          <a:r>
            <a:rPr lang="en-US" sz="1600" b="0" i="0" dirty="0"/>
            <a:t>“no ‘extreme</a:t>
          </a:r>
          <a:r>
            <a:rPr lang="en-US" sz="1600" dirty="0"/>
            <a:t>’</a:t>
          </a:r>
          <a:r>
            <a:rPr lang="en-US" sz="1600" b="0" i="0" dirty="0"/>
            <a:t> hairstyles or colors”</a:t>
          </a:r>
          <a:endParaRPr lang="en-US" sz="1600" dirty="0"/>
        </a:p>
      </dgm:t>
    </dgm:pt>
    <dgm:pt modelId="{46B50903-4626-4DD2-90BF-09F2F2ADDBCE}" type="parTrans" cxnId="{A1B0AEA5-7048-4320-8BC9-328F6554206C}">
      <dgm:prSet/>
      <dgm:spPr/>
      <dgm:t>
        <a:bodyPr/>
        <a:lstStyle/>
        <a:p>
          <a:endParaRPr lang="en-US"/>
        </a:p>
      </dgm:t>
    </dgm:pt>
    <dgm:pt modelId="{DC3CF769-F6BF-496B-B0CA-DFAED8026E7A}" type="sibTrans" cxnId="{A1B0AEA5-7048-4320-8BC9-328F6554206C}">
      <dgm:prSet/>
      <dgm:spPr/>
      <dgm:t>
        <a:bodyPr/>
        <a:lstStyle/>
        <a:p>
          <a:endParaRPr lang="en-US"/>
        </a:p>
      </dgm:t>
    </dgm:pt>
    <dgm:pt modelId="{7AB7DB09-9032-4F67-8267-2135B030718F}">
      <dgm:prSet custT="1"/>
      <dgm:spPr/>
      <dgm:t>
        <a:bodyPr/>
        <a:lstStyle/>
        <a:p>
          <a:r>
            <a:rPr lang="en-US" sz="1600" dirty="0"/>
            <a:t>“all shirts must be tucked in</a:t>
          </a:r>
        </a:p>
      </dgm:t>
    </dgm:pt>
    <dgm:pt modelId="{8378F12F-DE3B-4456-B540-352F9B146DB5}" type="parTrans" cxnId="{3C9FDDF5-DB07-465A-9C62-B814A33525A8}">
      <dgm:prSet/>
      <dgm:spPr/>
      <dgm:t>
        <a:bodyPr/>
        <a:lstStyle/>
        <a:p>
          <a:endParaRPr lang="en-US"/>
        </a:p>
      </dgm:t>
    </dgm:pt>
    <dgm:pt modelId="{D5CA9328-D9C5-4BE8-B91C-43A80790FB62}" type="sibTrans" cxnId="{3C9FDDF5-DB07-465A-9C62-B814A33525A8}">
      <dgm:prSet/>
      <dgm:spPr/>
      <dgm:t>
        <a:bodyPr/>
        <a:lstStyle/>
        <a:p>
          <a:endParaRPr lang="en-US"/>
        </a:p>
      </dgm:t>
    </dgm:pt>
    <dgm:pt modelId="{FB8FED28-7E3F-4178-9DE8-76631BF19618}">
      <dgm:prSet custT="1"/>
      <dgm:spPr/>
      <dgm:t>
        <a:bodyPr/>
        <a:lstStyle/>
        <a:p>
          <a:r>
            <a:rPr lang="en-US" sz="1600" dirty="0"/>
            <a:t>“hair should be clean and neatly groomed” </a:t>
          </a:r>
        </a:p>
      </dgm:t>
    </dgm:pt>
    <dgm:pt modelId="{6ED0FB57-2525-43DD-8E6A-545DBE2908B0}" type="parTrans" cxnId="{DCAB34D2-BDC1-4260-8A52-CD4A5D109402}">
      <dgm:prSet/>
      <dgm:spPr/>
      <dgm:t>
        <a:bodyPr/>
        <a:lstStyle/>
        <a:p>
          <a:endParaRPr lang="en-US"/>
        </a:p>
      </dgm:t>
    </dgm:pt>
    <dgm:pt modelId="{9D005EA6-AACE-4163-A9EE-147DC81D1D16}" type="sibTrans" cxnId="{DCAB34D2-BDC1-4260-8A52-CD4A5D109402}">
      <dgm:prSet/>
      <dgm:spPr/>
      <dgm:t>
        <a:bodyPr/>
        <a:lstStyle/>
        <a:p>
          <a:endParaRPr lang="en-US"/>
        </a:p>
      </dgm:t>
    </dgm:pt>
    <dgm:pt modelId="{490F1B44-B543-48FF-BA3E-7EF3A7BFC3E3}">
      <dgm:prSet custT="1"/>
      <dgm:spPr/>
      <dgm:t>
        <a:bodyPr/>
        <a:lstStyle/>
        <a:p>
          <a:r>
            <a:rPr lang="en-US" sz="1600"/>
            <a:t>“no shirts which expose cleavage”</a:t>
          </a:r>
        </a:p>
      </dgm:t>
    </dgm:pt>
    <dgm:pt modelId="{C2D389D7-7C3F-488F-B024-882F56A2EA9A}" type="parTrans" cxnId="{80BC89ED-FA13-4C0F-A8E9-153AF4891044}">
      <dgm:prSet/>
      <dgm:spPr/>
      <dgm:t>
        <a:bodyPr/>
        <a:lstStyle/>
        <a:p>
          <a:endParaRPr lang="en-US"/>
        </a:p>
      </dgm:t>
    </dgm:pt>
    <dgm:pt modelId="{5C620502-CA14-4C76-BB54-29BB71D8317D}" type="sibTrans" cxnId="{80BC89ED-FA13-4C0F-A8E9-153AF4891044}">
      <dgm:prSet/>
      <dgm:spPr/>
      <dgm:t>
        <a:bodyPr/>
        <a:lstStyle/>
        <a:p>
          <a:endParaRPr lang="en-US"/>
        </a:p>
      </dgm:t>
    </dgm:pt>
    <dgm:pt modelId="{CE80CF76-F7B7-463C-ACC5-7A3C009E66B2}">
      <dgm:prSet custT="1"/>
      <dgm:spPr/>
      <dgm:t>
        <a:bodyPr/>
        <a:lstStyle/>
        <a:p>
          <a:r>
            <a:rPr lang="en-US" sz="1400" b="0" i="0" dirty="0"/>
            <a:t>“students dressed in uniform are better perceived by teachers and peers”</a:t>
          </a:r>
          <a:endParaRPr lang="en-US" sz="1400" dirty="0"/>
        </a:p>
      </dgm:t>
    </dgm:pt>
    <dgm:pt modelId="{EE1A00C0-D2D5-449E-9404-EEE04F29BE67}" type="parTrans" cxnId="{DB5BB86B-0C51-4A58-A83E-80294BE23111}">
      <dgm:prSet/>
      <dgm:spPr/>
      <dgm:t>
        <a:bodyPr/>
        <a:lstStyle/>
        <a:p>
          <a:endParaRPr lang="en-US"/>
        </a:p>
      </dgm:t>
    </dgm:pt>
    <dgm:pt modelId="{C1792263-F91E-43C4-AD88-D0F89A400294}" type="sibTrans" cxnId="{DB5BB86B-0C51-4A58-A83E-80294BE23111}">
      <dgm:prSet/>
      <dgm:spPr/>
      <dgm:t>
        <a:bodyPr/>
        <a:lstStyle/>
        <a:p>
          <a:endParaRPr lang="en-US"/>
        </a:p>
      </dgm:t>
    </dgm:pt>
    <dgm:pt modelId="{C6794B2D-EC04-42FB-8E12-DD7D3F6B0E16}">
      <dgm:prSet custT="1"/>
      <dgm:spPr/>
      <dgm:t>
        <a:bodyPr/>
        <a:lstStyle/>
        <a:p>
          <a:r>
            <a:rPr lang="en-US" sz="1600" b="0" i="0"/>
            <a:t>“</a:t>
          </a:r>
          <a:r>
            <a:rPr lang="en-US" sz="1600" b="0" i="0" dirty="0"/>
            <a:t>no activewear”                         </a:t>
          </a:r>
          <a:endParaRPr lang="en-US" sz="1600" dirty="0"/>
        </a:p>
      </dgm:t>
    </dgm:pt>
    <dgm:pt modelId="{F3CEEB8C-8B69-46C7-BCC4-1B69E72A74FB}" type="parTrans" cxnId="{09F03250-F060-406A-A1FA-F0E52ED2DAE1}">
      <dgm:prSet/>
      <dgm:spPr/>
      <dgm:t>
        <a:bodyPr/>
        <a:lstStyle/>
        <a:p>
          <a:endParaRPr lang="en-US"/>
        </a:p>
      </dgm:t>
    </dgm:pt>
    <dgm:pt modelId="{D0B1D4E9-F7E6-4CEA-A2BA-BDCC990ABD48}" type="sibTrans" cxnId="{09F03250-F060-406A-A1FA-F0E52ED2DAE1}">
      <dgm:prSet/>
      <dgm:spPr/>
      <dgm:t>
        <a:bodyPr/>
        <a:lstStyle/>
        <a:p>
          <a:endParaRPr lang="en-US"/>
        </a:p>
      </dgm:t>
    </dgm:pt>
    <dgm:pt modelId="{426CEA80-B597-4900-9261-98FD43C12D54}">
      <dgm:prSet custT="1"/>
      <dgm:spPr/>
      <dgm:t>
        <a:bodyPr/>
        <a:lstStyle/>
        <a:p>
          <a:r>
            <a:rPr lang="en-US" sz="1600" b="0" i="0"/>
            <a:t>“</a:t>
          </a:r>
          <a:r>
            <a:rPr lang="en-US" sz="1600" b="0" i="0" dirty="0"/>
            <a:t>no sweatpants”</a:t>
          </a:r>
          <a:endParaRPr lang="en-US" sz="1600" dirty="0"/>
        </a:p>
      </dgm:t>
    </dgm:pt>
    <dgm:pt modelId="{855F3523-44FD-497A-A123-A4BFB1A71740}" type="parTrans" cxnId="{9BF8A6FF-7B5B-4084-B78A-4048CD66A5B4}">
      <dgm:prSet/>
      <dgm:spPr/>
      <dgm:t>
        <a:bodyPr/>
        <a:lstStyle/>
        <a:p>
          <a:endParaRPr lang="en-US"/>
        </a:p>
      </dgm:t>
    </dgm:pt>
    <dgm:pt modelId="{61D28AF9-B937-4471-A493-3083969DE137}" type="sibTrans" cxnId="{9BF8A6FF-7B5B-4084-B78A-4048CD66A5B4}">
      <dgm:prSet/>
      <dgm:spPr/>
      <dgm:t>
        <a:bodyPr/>
        <a:lstStyle/>
        <a:p>
          <a:endParaRPr lang="en-US"/>
        </a:p>
      </dgm:t>
    </dgm:pt>
    <dgm:pt modelId="{0147B490-51D9-4488-8314-CA257B8A7F22}">
      <dgm:prSet custT="1"/>
      <dgm:spPr/>
      <dgm:t>
        <a:bodyPr/>
        <a:lstStyle/>
        <a:p>
          <a:r>
            <a:rPr lang="en-US" sz="1600" dirty="0"/>
            <a:t>“no spaghetti straps”</a:t>
          </a:r>
        </a:p>
      </dgm:t>
    </dgm:pt>
    <dgm:pt modelId="{DC873E92-F4FD-45EA-BE9D-4B05B8080B59}" type="parTrans" cxnId="{1244FBF2-903C-45E6-AF1C-7520D10526F6}">
      <dgm:prSet/>
      <dgm:spPr/>
      <dgm:t>
        <a:bodyPr/>
        <a:lstStyle/>
        <a:p>
          <a:endParaRPr lang="en-US"/>
        </a:p>
      </dgm:t>
    </dgm:pt>
    <dgm:pt modelId="{51AE1EBC-78C3-4825-989C-AD1E41A34918}" type="sibTrans" cxnId="{1244FBF2-903C-45E6-AF1C-7520D10526F6}">
      <dgm:prSet/>
      <dgm:spPr/>
      <dgm:t>
        <a:bodyPr/>
        <a:lstStyle/>
        <a:p>
          <a:endParaRPr lang="en-US"/>
        </a:p>
      </dgm:t>
    </dgm:pt>
    <dgm:pt modelId="{3E3DEBB8-E3E0-4310-BCDC-FF729B1B5838}">
      <dgm:prSet custT="1"/>
      <dgm:spPr/>
      <dgm:t>
        <a:bodyPr/>
        <a:lstStyle/>
        <a:p>
          <a:r>
            <a:rPr lang="en-US" sz="1600" dirty="0"/>
            <a:t>“no tube tops”</a:t>
          </a:r>
        </a:p>
      </dgm:t>
    </dgm:pt>
    <dgm:pt modelId="{C8AABFFD-2E36-459A-A065-2923AFDC2BC1}" type="parTrans" cxnId="{1FA71DE6-9C60-43F7-BD68-7B70126A2FF9}">
      <dgm:prSet/>
      <dgm:spPr/>
      <dgm:t>
        <a:bodyPr/>
        <a:lstStyle/>
        <a:p>
          <a:endParaRPr lang="en-US"/>
        </a:p>
      </dgm:t>
    </dgm:pt>
    <dgm:pt modelId="{E4018966-AD92-4172-8732-65D6AF3D10E1}" type="sibTrans" cxnId="{1FA71DE6-9C60-43F7-BD68-7B70126A2FF9}">
      <dgm:prSet/>
      <dgm:spPr/>
      <dgm:t>
        <a:bodyPr/>
        <a:lstStyle/>
        <a:p>
          <a:endParaRPr lang="en-US"/>
        </a:p>
      </dgm:t>
    </dgm:pt>
    <dgm:pt modelId="{25F02B19-F9CC-4636-B5A8-3336EF377557}">
      <dgm:prSet custT="1"/>
      <dgm:spPr/>
      <dgm:t>
        <a:bodyPr/>
        <a:lstStyle/>
        <a:p>
          <a:r>
            <a:rPr lang="en-US" sz="1600"/>
            <a:t>“</a:t>
          </a:r>
          <a:r>
            <a:rPr lang="en-US" sz="1600" dirty="0"/>
            <a:t>no dresses”</a:t>
          </a:r>
        </a:p>
      </dgm:t>
    </dgm:pt>
    <dgm:pt modelId="{333418BA-C587-4DFE-A40A-94C1FCB1A455}" type="parTrans" cxnId="{257424DF-2E17-43A9-9F4C-B0F3077B1FB7}">
      <dgm:prSet/>
      <dgm:spPr/>
      <dgm:t>
        <a:bodyPr/>
        <a:lstStyle/>
        <a:p>
          <a:endParaRPr lang="en-US"/>
        </a:p>
      </dgm:t>
    </dgm:pt>
    <dgm:pt modelId="{B055D97B-AC60-4FE2-90CC-57EFC53A42FA}" type="sibTrans" cxnId="{257424DF-2E17-43A9-9F4C-B0F3077B1FB7}">
      <dgm:prSet/>
      <dgm:spPr/>
      <dgm:t>
        <a:bodyPr/>
        <a:lstStyle/>
        <a:p>
          <a:endParaRPr lang="en-US"/>
        </a:p>
      </dgm:t>
    </dgm:pt>
    <dgm:pt modelId="{A8419266-B737-40EC-B1CD-37BA70074C23}">
      <dgm:prSet custT="1"/>
      <dgm:spPr/>
      <dgm:t>
        <a:bodyPr/>
        <a:lstStyle/>
        <a:p>
          <a:r>
            <a:rPr lang="en-US" sz="1600" dirty="0"/>
            <a:t>“no leggings”</a:t>
          </a:r>
        </a:p>
      </dgm:t>
    </dgm:pt>
    <dgm:pt modelId="{AEDDA32E-BD7E-4A3C-9E60-DEC0E52049DE}" type="parTrans" cxnId="{A42DDECA-3802-4261-957F-885374F2F6C5}">
      <dgm:prSet/>
      <dgm:spPr/>
      <dgm:t>
        <a:bodyPr/>
        <a:lstStyle/>
        <a:p>
          <a:endParaRPr lang="en-US"/>
        </a:p>
      </dgm:t>
    </dgm:pt>
    <dgm:pt modelId="{38F8300E-9839-4170-9867-6479E916CBEA}" type="sibTrans" cxnId="{A42DDECA-3802-4261-957F-885374F2F6C5}">
      <dgm:prSet/>
      <dgm:spPr/>
      <dgm:t>
        <a:bodyPr/>
        <a:lstStyle/>
        <a:p>
          <a:endParaRPr lang="en-US"/>
        </a:p>
      </dgm:t>
    </dgm:pt>
    <dgm:pt modelId="{64EA409F-8525-4D15-907A-A8A23D96ADFC}">
      <dgm:prSet custT="1"/>
      <dgm:spPr/>
      <dgm:t>
        <a:bodyPr/>
        <a:lstStyle/>
        <a:p>
          <a:r>
            <a:rPr lang="en-US" sz="1600"/>
            <a:t>“</a:t>
          </a:r>
          <a:r>
            <a:rPr lang="en-US" sz="1600" dirty="0"/>
            <a:t>no joggers”</a:t>
          </a:r>
        </a:p>
      </dgm:t>
    </dgm:pt>
    <dgm:pt modelId="{9E569477-DC50-4E18-AF62-8008E36A0D17}" type="parTrans" cxnId="{7C5187C5-DB85-4385-A17D-3AE8EC8FD85D}">
      <dgm:prSet/>
      <dgm:spPr/>
      <dgm:t>
        <a:bodyPr/>
        <a:lstStyle/>
        <a:p>
          <a:endParaRPr lang="en-US"/>
        </a:p>
      </dgm:t>
    </dgm:pt>
    <dgm:pt modelId="{27BB7279-4573-4604-8723-84ADFDD4AB21}" type="sibTrans" cxnId="{7C5187C5-DB85-4385-A17D-3AE8EC8FD85D}">
      <dgm:prSet/>
      <dgm:spPr/>
      <dgm:t>
        <a:bodyPr/>
        <a:lstStyle/>
        <a:p>
          <a:endParaRPr lang="en-US"/>
        </a:p>
      </dgm:t>
    </dgm:pt>
    <dgm:pt modelId="{15526697-17C8-4C78-A8FA-12C7B64FAEC8}">
      <dgm:prSet custT="1"/>
      <dgm:spPr/>
      <dgm:t>
        <a:bodyPr/>
        <a:lstStyle/>
        <a:p>
          <a:r>
            <a:rPr lang="en-US" sz="1600" b="0" i="0"/>
            <a:t>“</a:t>
          </a:r>
          <a:r>
            <a:rPr lang="en-US" sz="1600" b="0" i="0" dirty="0"/>
            <a:t>no Crocs”</a:t>
          </a:r>
          <a:endParaRPr lang="en-US" sz="1600" dirty="0"/>
        </a:p>
      </dgm:t>
    </dgm:pt>
    <dgm:pt modelId="{97F46E8B-AB35-4867-9749-EF253A28AA6F}" type="parTrans" cxnId="{FB00F38B-5CF5-4C3E-B3FD-B6E1A9485074}">
      <dgm:prSet/>
      <dgm:spPr/>
      <dgm:t>
        <a:bodyPr/>
        <a:lstStyle/>
        <a:p>
          <a:endParaRPr lang="en-US"/>
        </a:p>
      </dgm:t>
    </dgm:pt>
    <dgm:pt modelId="{4F05C5BF-6596-4187-B0A3-ED80F75C0448}" type="sibTrans" cxnId="{FB00F38B-5CF5-4C3E-B3FD-B6E1A9485074}">
      <dgm:prSet/>
      <dgm:spPr/>
      <dgm:t>
        <a:bodyPr/>
        <a:lstStyle/>
        <a:p>
          <a:endParaRPr lang="en-US"/>
        </a:p>
      </dgm:t>
    </dgm:pt>
    <dgm:pt modelId="{5EC92ECF-CFBF-4C4B-9675-6789222A1D57}">
      <dgm:prSet custT="1"/>
      <dgm:spPr/>
      <dgm:t>
        <a:bodyPr/>
        <a:lstStyle/>
        <a:p>
          <a:r>
            <a:rPr lang="en-US" sz="1600"/>
            <a:t>“</a:t>
          </a:r>
          <a:r>
            <a:rPr lang="en-US" sz="1600" dirty="0"/>
            <a:t>no hoodies/hooded jackets” </a:t>
          </a:r>
        </a:p>
      </dgm:t>
    </dgm:pt>
    <dgm:pt modelId="{D731AA76-684D-4061-B4C8-F6F6E52A1D5C}" type="parTrans" cxnId="{56F4FD0E-5B3F-42F4-B8B0-F8922587662A}">
      <dgm:prSet/>
      <dgm:spPr/>
      <dgm:t>
        <a:bodyPr/>
        <a:lstStyle/>
        <a:p>
          <a:endParaRPr lang="en-US"/>
        </a:p>
      </dgm:t>
    </dgm:pt>
    <dgm:pt modelId="{2F097DD9-169A-431B-8A21-471EEF7108D3}" type="sibTrans" cxnId="{56F4FD0E-5B3F-42F4-B8B0-F8922587662A}">
      <dgm:prSet/>
      <dgm:spPr/>
      <dgm:t>
        <a:bodyPr/>
        <a:lstStyle/>
        <a:p>
          <a:endParaRPr lang="en-US"/>
        </a:p>
      </dgm:t>
    </dgm:pt>
    <dgm:pt modelId="{B5D6E2CB-B4CF-4E28-8B9A-D0004B8F215C}" type="pres">
      <dgm:prSet presAssocID="{613A0FCC-FF9A-4907-B52A-E05B95B353B1}" presName="diagram" presStyleCnt="0">
        <dgm:presLayoutVars>
          <dgm:dir/>
          <dgm:resizeHandles val="exact"/>
        </dgm:presLayoutVars>
      </dgm:prSet>
      <dgm:spPr/>
    </dgm:pt>
    <dgm:pt modelId="{8954F2F4-673B-4B38-907E-A836A6B24747}" type="pres">
      <dgm:prSet presAssocID="{024F4B00-D915-4ABD-A1C9-1B16F98EA077}" presName="node" presStyleLbl="node1" presStyleIdx="0" presStyleCnt="18">
        <dgm:presLayoutVars>
          <dgm:bulletEnabled val="1"/>
        </dgm:presLayoutVars>
      </dgm:prSet>
      <dgm:spPr/>
    </dgm:pt>
    <dgm:pt modelId="{D3FF9BF5-2785-48CD-83CA-943230B19CEA}" type="pres">
      <dgm:prSet presAssocID="{B28C0B88-4F10-4926-B2A5-B794232117C0}" presName="sibTrans" presStyleCnt="0"/>
      <dgm:spPr/>
    </dgm:pt>
    <dgm:pt modelId="{C5E59366-540F-4606-9B52-6C7D6A729DD7}" type="pres">
      <dgm:prSet presAssocID="{6CC11BB1-55BD-4810-9D3D-AFF21F69A462}" presName="node" presStyleLbl="node1" presStyleIdx="1" presStyleCnt="18">
        <dgm:presLayoutVars>
          <dgm:bulletEnabled val="1"/>
        </dgm:presLayoutVars>
      </dgm:prSet>
      <dgm:spPr/>
    </dgm:pt>
    <dgm:pt modelId="{CC36D5D9-C5DA-4299-8213-51A674267AD7}" type="pres">
      <dgm:prSet presAssocID="{3B1DF30F-2E1B-45DC-925C-743BDC2A32D9}" presName="sibTrans" presStyleCnt="0"/>
      <dgm:spPr/>
    </dgm:pt>
    <dgm:pt modelId="{EF8CF28E-3AF5-4CE7-AB1B-6C5CA0E68FF8}" type="pres">
      <dgm:prSet presAssocID="{426CEA80-B597-4900-9261-98FD43C12D54}" presName="node" presStyleLbl="node1" presStyleIdx="2" presStyleCnt="18">
        <dgm:presLayoutVars>
          <dgm:bulletEnabled val="1"/>
        </dgm:presLayoutVars>
      </dgm:prSet>
      <dgm:spPr/>
    </dgm:pt>
    <dgm:pt modelId="{C8D910D7-8751-414A-8AAA-C98BB8C6976C}" type="pres">
      <dgm:prSet presAssocID="{61D28AF9-B937-4471-A493-3083969DE137}" presName="sibTrans" presStyleCnt="0"/>
      <dgm:spPr/>
    </dgm:pt>
    <dgm:pt modelId="{C5F0369F-3E92-4770-BD8A-E2927AB369A2}" type="pres">
      <dgm:prSet presAssocID="{C6794B2D-EC04-42FB-8E12-DD7D3F6B0E16}" presName="node" presStyleLbl="node1" presStyleIdx="3" presStyleCnt="18">
        <dgm:presLayoutVars>
          <dgm:bulletEnabled val="1"/>
        </dgm:presLayoutVars>
      </dgm:prSet>
      <dgm:spPr/>
    </dgm:pt>
    <dgm:pt modelId="{1C2CDC92-9C6D-456D-9B8B-0D21E3AD6E61}" type="pres">
      <dgm:prSet presAssocID="{D0B1D4E9-F7E6-4CEA-A2BA-BDCC990ABD48}" presName="sibTrans" presStyleCnt="0"/>
      <dgm:spPr/>
    </dgm:pt>
    <dgm:pt modelId="{36610246-A830-4E95-B444-026FCA04839A}" type="pres">
      <dgm:prSet presAssocID="{BCB58715-8F12-4563-9324-7E8E66AD2807}" presName="node" presStyleLbl="node1" presStyleIdx="4" presStyleCnt="18">
        <dgm:presLayoutVars>
          <dgm:bulletEnabled val="1"/>
        </dgm:presLayoutVars>
      </dgm:prSet>
      <dgm:spPr/>
    </dgm:pt>
    <dgm:pt modelId="{33F29EC2-E86E-4FA8-B7CA-62B4B632D839}" type="pres">
      <dgm:prSet presAssocID="{7F1EE745-6CF4-4810-9726-64FA4EEDAACE}" presName="sibTrans" presStyleCnt="0"/>
      <dgm:spPr/>
    </dgm:pt>
    <dgm:pt modelId="{10808F23-8652-498C-A846-C0D040FFBCAC}" type="pres">
      <dgm:prSet presAssocID="{0147B490-51D9-4488-8314-CA257B8A7F22}" presName="node" presStyleLbl="node1" presStyleIdx="5" presStyleCnt="18">
        <dgm:presLayoutVars>
          <dgm:bulletEnabled val="1"/>
        </dgm:presLayoutVars>
      </dgm:prSet>
      <dgm:spPr/>
    </dgm:pt>
    <dgm:pt modelId="{94559D67-C1F0-499B-9D19-AEB03430C0A7}" type="pres">
      <dgm:prSet presAssocID="{51AE1EBC-78C3-4825-989C-AD1E41A34918}" presName="sibTrans" presStyleCnt="0"/>
      <dgm:spPr/>
    </dgm:pt>
    <dgm:pt modelId="{FD789437-B5E4-4059-9F71-0255A9234F43}" type="pres">
      <dgm:prSet presAssocID="{3E3DEBB8-E3E0-4310-BCDC-FF729B1B5838}" presName="node" presStyleLbl="node1" presStyleIdx="6" presStyleCnt="18">
        <dgm:presLayoutVars>
          <dgm:bulletEnabled val="1"/>
        </dgm:presLayoutVars>
      </dgm:prSet>
      <dgm:spPr/>
    </dgm:pt>
    <dgm:pt modelId="{ACA90DEB-4A4C-4B07-840B-C361BF435A27}" type="pres">
      <dgm:prSet presAssocID="{E4018966-AD92-4172-8732-65D6AF3D10E1}" presName="sibTrans" presStyleCnt="0"/>
      <dgm:spPr/>
    </dgm:pt>
    <dgm:pt modelId="{D9E7BC56-FE7C-4D76-B4B1-DD1DF0978F71}" type="pres">
      <dgm:prSet presAssocID="{25F02B19-F9CC-4636-B5A8-3336EF377557}" presName="node" presStyleLbl="node1" presStyleIdx="7" presStyleCnt="18">
        <dgm:presLayoutVars>
          <dgm:bulletEnabled val="1"/>
        </dgm:presLayoutVars>
      </dgm:prSet>
      <dgm:spPr/>
    </dgm:pt>
    <dgm:pt modelId="{F686B2D2-AF40-45BC-9027-8354D4795D6C}" type="pres">
      <dgm:prSet presAssocID="{B055D97B-AC60-4FE2-90CC-57EFC53A42FA}" presName="sibTrans" presStyleCnt="0"/>
      <dgm:spPr/>
    </dgm:pt>
    <dgm:pt modelId="{69A05EFF-9BBD-49FF-A6E3-45D5E7BDA310}" type="pres">
      <dgm:prSet presAssocID="{26063C61-68F8-4EA3-BA8C-9ECA51628463}" presName="node" presStyleLbl="node1" presStyleIdx="8" presStyleCnt="18">
        <dgm:presLayoutVars>
          <dgm:bulletEnabled val="1"/>
        </dgm:presLayoutVars>
      </dgm:prSet>
      <dgm:spPr/>
    </dgm:pt>
    <dgm:pt modelId="{3F89EAE2-0878-4291-A482-7F97354F39DB}" type="pres">
      <dgm:prSet presAssocID="{43AD7571-CED1-40E3-8B6A-8545A7BCEFDA}" presName="sibTrans" presStyleCnt="0"/>
      <dgm:spPr/>
    </dgm:pt>
    <dgm:pt modelId="{3843EF2B-4C9D-47F3-AAAC-D7DEA318E1E6}" type="pres">
      <dgm:prSet presAssocID="{A8419266-B737-40EC-B1CD-37BA70074C23}" presName="node" presStyleLbl="node1" presStyleIdx="9" presStyleCnt="18">
        <dgm:presLayoutVars>
          <dgm:bulletEnabled val="1"/>
        </dgm:presLayoutVars>
      </dgm:prSet>
      <dgm:spPr/>
    </dgm:pt>
    <dgm:pt modelId="{C92CF24B-666C-4211-A350-D4B893F48EA9}" type="pres">
      <dgm:prSet presAssocID="{38F8300E-9839-4170-9867-6479E916CBEA}" presName="sibTrans" presStyleCnt="0"/>
      <dgm:spPr/>
    </dgm:pt>
    <dgm:pt modelId="{56ED5116-483D-4D76-9A45-3AD8AC2E1588}" type="pres">
      <dgm:prSet presAssocID="{64EA409F-8525-4D15-907A-A8A23D96ADFC}" presName="node" presStyleLbl="node1" presStyleIdx="10" presStyleCnt="18">
        <dgm:presLayoutVars>
          <dgm:bulletEnabled val="1"/>
        </dgm:presLayoutVars>
      </dgm:prSet>
      <dgm:spPr/>
    </dgm:pt>
    <dgm:pt modelId="{1ACEE882-6BF3-4B54-8453-59FA05807EC1}" type="pres">
      <dgm:prSet presAssocID="{27BB7279-4573-4604-8723-84ADFDD4AB21}" presName="sibTrans" presStyleCnt="0"/>
      <dgm:spPr/>
    </dgm:pt>
    <dgm:pt modelId="{BEA658B7-F234-4A9C-9039-AD41C180B408}" type="pres">
      <dgm:prSet presAssocID="{B75020B3-B1ED-4159-AC07-D89DE2985946}" presName="node" presStyleLbl="node1" presStyleIdx="11" presStyleCnt="18">
        <dgm:presLayoutVars>
          <dgm:bulletEnabled val="1"/>
        </dgm:presLayoutVars>
      </dgm:prSet>
      <dgm:spPr/>
    </dgm:pt>
    <dgm:pt modelId="{5DE446BB-8D41-4A2C-8650-F040D534CFE8}" type="pres">
      <dgm:prSet presAssocID="{DC3CF769-F6BF-496B-B0CA-DFAED8026E7A}" presName="sibTrans" presStyleCnt="0"/>
      <dgm:spPr/>
    </dgm:pt>
    <dgm:pt modelId="{75012C0B-D7D0-4716-B158-E4482D673A47}" type="pres">
      <dgm:prSet presAssocID="{15526697-17C8-4C78-A8FA-12C7B64FAEC8}" presName="node" presStyleLbl="node1" presStyleIdx="12" presStyleCnt="18">
        <dgm:presLayoutVars>
          <dgm:bulletEnabled val="1"/>
        </dgm:presLayoutVars>
      </dgm:prSet>
      <dgm:spPr/>
    </dgm:pt>
    <dgm:pt modelId="{77AFB2D4-3FF3-47C0-8495-38508A05E192}" type="pres">
      <dgm:prSet presAssocID="{4F05C5BF-6596-4187-B0A3-ED80F75C0448}" presName="sibTrans" presStyleCnt="0"/>
      <dgm:spPr/>
    </dgm:pt>
    <dgm:pt modelId="{C325209B-4657-4377-BB76-5A43E435611A}" type="pres">
      <dgm:prSet presAssocID="{7AB7DB09-9032-4F67-8267-2135B030718F}" presName="node" presStyleLbl="node1" presStyleIdx="13" presStyleCnt="18">
        <dgm:presLayoutVars>
          <dgm:bulletEnabled val="1"/>
        </dgm:presLayoutVars>
      </dgm:prSet>
      <dgm:spPr/>
    </dgm:pt>
    <dgm:pt modelId="{9BC06DA8-B98A-4502-ACE6-2CDB65049C92}" type="pres">
      <dgm:prSet presAssocID="{D5CA9328-D9C5-4BE8-B91C-43A80790FB62}" presName="sibTrans" presStyleCnt="0"/>
      <dgm:spPr/>
    </dgm:pt>
    <dgm:pt modelId="{C2C1C5F8-8815-4187-9B77-69E1ADA37301}" type="pres">
      <dgm:prSet presAssocID="{5EC92ECF-CFBF-4C4B-9675-6789222A1D57}" presName="node" presStyleLbl="node1" presStyleIdx="14" presStyleCnt="18">
        <dgm:presLayoutVars>
          <dgm:bulletEnabled val="1"/>
        </dgm:presLayoutVars>
      </dgm:prSet>
      <dgm:spPr/>
    </dgm:pt>
    <dgm:pt modelId="{5AE065D0-B7CC-4239-8374-A4213152E78C}" type="pres">
      <dgm:prSet presAssocID="{2F097DD9-169A-431B-8A21-471EEF7108D3}" presName="sibTrans" presStyleCnt="0"/>
      <dgm:spPr/>
    </dgm:pt>
    <dgm:pt modelId="{09EC943A-A955-424A-80AF-E1DC4C576AAE}" type="pres">
      <dgm:prSet presAssocID="{FB8FED28-7E3F-4178-9DE8-76631BF19618}" presName="node" presStyleLbl="node1" presStyleIdx="15" presStyleCnt="18">
        <dgm:presLayoutVars>
          <dgm:bulletEnabled val="1"/>
        </dgm:presLayoutVars>
      </dgm:prSet>
      <dgm:spPr/>
    </dgm:pt>
    <dgm:pt modelId="{A74DA215-9412-4BF3-8DFC-DA9CBCBC5A2A}" type="pres">
      <dgm:prSet presAssocID="{9D005EA6-AACE-4163-A9EE-147DC81D1D16}" presName="sibTrans" presStyleCnt="0"/>
      <dgm:spPr/>
    </dgm:pt>
    <dgm:pt modelId="{44EAD19C-AFC4-4B14-9C1C-D15764F44520}" type="pres">
      <dgm:prSet presAssocID="{490F1B44-B543-48FF-BA3E-7EF3A7BFC3E3}" presName="node" presStyleLbl="node1" presStyleIdx="16" presStyleCnt="18">
        <dgm:presLayoutVars>
          <dgm:bulletEnabled val="1"/>
        </dgm:presLayoutVars>
      </dgm:prSet>
      <dgm:spPr/>
    </dgm:pt>
    <dgm:pt modelId="{CFCD3149-5FFD-48D7-BE2D-8E869DCFB1CD}" type="pres">
      <dgm:prSet presAssocID="{5C620502-CA14-4C76-BB54-29BB71D8317D}" presName="sibTrans" presStyleCnt="0"/>
      <dgm:spPr/>
    </dgm:pt>
    <dgm:pt modelId="{A8DA9FD9-1148-4E1C-BCEE-33ADB6879B6B}" type="pres">
      <dgm:prSet presAssocID="{CE80CF76-F7B7-463C-ACC5-7A3C009E66B2}" presName="node" presStyleLbl="node1" presStyleIdx="17" presStyleCnt="18">
        <dgm:presLayoutVars>
          <dgm:bulletEnabled val="1"/>
        </dgm:presLayoutVars>
      </dgm:prSet>
      <dgm:spPr/>
    </dgm:pt>
  </dgm:ptLst>
  <dgm:cxnLst>
    <dgm:cxn modelId="{32909506-6079-414F-ADCC-76F42FB06102}" type="presOf" srcId="{6CC11BB1-55BD-4810-9D3D-AFF21F69A462}" destId="{C5E59366-540F-4606-9B52-6C7D6A729DD7}" srcOrd="0" destOrd="0" presId="urn:microsoft.com/office/officeart/2005/8/layout/default"/>
    <dgm:cxn modelId="{56F4FD0E-5B3F-42F4-B8B0-F8922587662A}" srcId="{613A0FCC-FF9A-4907-B52A-E05B95B353B1}" destId="{5EC92ECF-CFBF-4C4B-9675-6789222A1D57}" srcOrd="14" destOrd="0" parTransId="{D731AA76-684D-4061-B4C8-F6F6E52A1D5C}" sibTransId="{2F097DD9-169A-431B-8A21-471EEF7108D3}"/>
    <dgm:cxn modelId="{8A225D19-B74F-4F60-AB7E-96844E2F45A4}" type="presOf" srcId="{C6794B2D-EC04-42FB-8E12-DD7D3F6B0E16}" destId="{C5F0369F-3E92-4770-BD8A-E2927AB369A2}" srcOrd="0" destOrd="0" presId="urn:microsoft.com/office/officeart/2005/8/layout/default"/>
    <dgm:cxn modelId="{EB914A25-31FD-46B7-9276-36EB5CC6016F}" type="presOf" srcId="{FB8FED28-7E3F-4178-9DE8-76631BF19618}" destId="{09EC943A-A955-424A-80AF-E1DC4C576AAE}" srcOrd="0" destOrd="0" presId="urn:microsoft.com/office/officeart/2005/8/layout/default"/>
    <dgm:cxn modelId="{8E829D2A-99BE-4086-8DCB-86EFF73BB1CC}" type="presOf" srcId="{426CEA80-B597-4900-9261-98FD43C12D54}" destId="{EF8CF28E-3AF5-4CE7-AB1B-6C5CA0E68FF8}" srcOrd="0" destOrd="0" presId="urn:microsoft.com/office/officeart/2005/8/layout/default"/>
    <dgm:cxn modelId="{5321A13B-DE63-402E-9DB5-8B90004B53DE}" type="presOf" srcId="{A8419266-B737-40EC-B1CD-37BA70074C23}" destId="{3843EF2B-4C9D-47F3-AAAC-D7DEA318E1E6}" srcOrd="0" destOrd="0" presId="urn:microsoft.com/office/officeart/2005/8/layout/default"/>
    <dgm:cxn modelId="{3DF4DE5C-938B-411F-8248-DDE5A99CFB60}" type="presOf" srcId="{024F4B00-D915-4ABD-A1C9-1B16F98EA077}" destId="{8954F2F4-673B-4B38-907E-A836A6B24747}" srcOrd="0" destOrd="0" presId="urn:microsoft.com/office/officeart/2005/8/layout/default"/>
    <dgm:cxn modelId="{33F25F63-3C4F-4759-AFEC-4F1261E81244}" type="presOf" srcId="{BCB58715-8F12-4563-9324-7E8E66AD2807}" destId="{36610246-A830-4E95-B444-026FCA04839A}" srcOrd="0" destOrd="0" presId="urn:microsoft.com/office/officeart/2005/8/layout/default"/>
    <dgm:cxn modelId="{4CF11D69-A123-4F56-84E8-C62F7E8E02F1}" srcId="{613A0FCC-FF9A-4907-B52A-E05B95B353B1}" destId="{6CC11BB1-55BD-4810-9D3D-AFF21F69A462}" srcOrd="1" destOrd="0" parTransId="{5A4F8801-39F1-4C46-9EBE-9A550828A330}" sibTransId="{3B1DF30F-2E1B-45DC-925C-743BDC2A32D9}"/>
    <dgm:cxn modelId="{DB5BB86B-0C51-4A58-A83E-80294BE23111}" srcId="{613A0FCC-FF9A-4907-B52A-E05B95B353B1}" destId="{CE80CF76-F7B7-463C-ACC5-7A3C009E66B2}" srcOrd="17" destOrd="0" parTransId="{EE1A00C0-D2D5-449E-9404-EEE04F29BE67}" sibTransId="{C1792263-F91E-43C4-AD88-D0F89A400294}"/>
    <dgm:cxn modelId="{EEC6E76C-6B8C-40EE-AFD2-FEC7CEB2174A}" type="presOf" srcId="{15526697-17C8-4C78-A8FA-12C7B64FAEC8}" destId="{75012C0B-D7D0-4716-B158-E4482D673A47}" srcOrd="0" destOrd="0" presId="urn:microsoft.com/office/officeart/2005/8/layout/default"/>
    <dgm:cxn modelId="{09F03250-F060-406A-A1FA-F0E52ED2DAE1}" srcId="{613A0FCC-FF9A-4907-B52A-E05B95B353B1}" destId="{C6794B2D-EC04-42FB-8E12-DD7D3F6B0E16}" srcOrd="3" destOrd="0" parTransId="{F3CEEB8C-8B69-46C7-BCC4-1B69E72A74FB}" sibTransId="{D0B1D4E9-F7E6-4CEA-A2BA-BDCC990ABD48}"/>
    <dgm:cxn modelId="{284A4650-AC3B-4727-9875-6AFE53B4E319}" type="presOf" srcId="{613A0FCC-FF9A-4907-B52A-E05B95B353B1}" destId="{B5D6E2CB-B4CF-4E28-8B9A-D0004B8F215C}" srcOrd="0" destOrd="0" presId="urn:microsoft.com/office/officeart/2005/8/layout/default"/>
    <dgm:cxn modelId="{1B0E5050-7AD8-457C-894C-81948BCBBB93}" type="presOf" srcId="{64EA409F-8525-4D15-907A-A8A23D96ADFC}" destId="{56ED5116-483D-4D76-9A45-3AD8AC2E1588}" srcOrd="0" destOrd="0" presId="urn:microsoft.com/office/officeart/2005/8/layout/default"/>
    <dgm:cxn modelId="{D2D1F251-6170-4E0E-AD72-625BABCB9199}" srcId="{613A0FCC-FF9A-4907-B52A-E05B95B353B1}" destId="{BCB58715-8F12-4563-9324-7E8E66AD2807}" srcOrd="4" destOrd="0" parTransId="{6A3582B4-B95E-49CE-A870-6B788FCA5154}" sibTransId="{7F1EE745-6CF4-4810-9726-64FA4EEDAACE}"/>
    <dgm:cxn modelId="{F87B7A56-5D50-44FC-B107-7B3E20A40BBD}" srcId="{613A0FCC-FF9A-4907-B52A-E05B95B353B1}" destId="{024F4B00-D915-4ABD-A1C9-1B16F98EA077}" srcOrd="0" destOrd="0" parTransId="{7391E06D-89B9-4B32-B52E-111160043B8F}" sibTransId="{B28C0B88-4F10-4926-B2A5-B794232117C0}"/>
    <dgm:cxn modelId="{CEDADD76-A9FC-4FA5-AC2E-7E22CC8D1867}" type="presOf" srcId="{5EC92ECF-CFBF-4C4B-9675-6789222A1D57}" destId="{C2C1C5F8-8815-4187-9B77-69E1ADA37301}" srcOrd="0" destOrd="0" presId="urn:microsoft.com/office/officeart/2005/8/layout/default"/>
    <dgm:cxn modelId="{9436C97A-0259-44F5-8DBC-6421C4D01C1B}" type="presOf" srcId="{7AB7DB09-9032-4F67-8267-2135B030718F}" destId="{C325209B-4657-4377-BB76-5A43E435611A}" srcOrd="0" destOrd="0" presId="urn:microsoft.com/office/officeart/2005/8/layout/default"/>
    <dgm:cxn modelId="{FB00F38B-5CF5-4C3E-B3FD-B6E1A9485074}" srcId="{613A0FCC-FF9A-4907-B52A-E05B95B353B1}" destId="{15526697-17C8-4C78-A8FA-12C7B64FAEC8}" srcOrd="12" destOrd="0" parTransId="{97F46E8B-AB35-4867-9749-EF253A28AA6F}" sibTransId="{4F05C5BF-6596-4187-B0A3-ED80F75C0448}"/>
    <dgm:cxn modelId="{18392495-BEAB-4847-BEE7-0D8ACCCE9FD9}" type="presOf" srcId="{CE80CF76-F7B7-463C-ACC5-7A3C009E66B2}" destId="{A8DA9FD9-1148-4E1C-BCEE-33ADB6879B6B}" srcOrd="0" destOrd="0" presId="urn:microsoft.com/office/officeart/2005/8/layout/default"/>
    <dgm:cxn modelId="{ED2E659D-A2C3-4FB8-B862-FAB38FB9468F}" type="presOf" srcId="{25F02B19-F9CC-4636-B5A8-3336EF377557}" destId="{D9E7BC56-FE7C-4D76-B4B1-DD1DF0978F71}" srcOrd="0" destOrd="0" presId="urn:microsoft.com/office/officeart/2005/8/layout/default"/>
    <dgm:cxn modelId="{62AFA59D-CBC8-435C-AF08-67890E128B31}" type="presOf" srcId="{490F1B44-B543-48FF-BA3E-7EF3A7BFC3E3}" destId="{44EAD19C-AFC4-4B14-9C1C-D15764F44520}" srcOrd="0" destOrd="0" presId="urn:microsoft.com/office/officeart/2005/8/layout/default"/>
    <dgm:cxn modelId="{0F0A4EA5-E073-450A-9AC7-4FE2A3E570A7}" type="presOf" srcId="{B75020B3-B1ED-4159-AC07-D89DE2985946}" destId="{BEA658B7-F234-4A9C-9039-AD41C180B408}" srcOrd="0" destOrd="0" presId="urn:microsoft.com/office/officeart/2005/8/layout/default"/>
    <dgm:cxn modelId="{A1B0AEA5-7048-4320-8BC9-328F6554206C}" srcId="{613A0FCC-FF9A-4907-B52A-E05B95B353B1}" destId="{B75020B3-B1ED-4159-AC07-D89DE2985946}" srcOrd="11" destOrd="0" parTransId="{46B50903-4626-4DD2-90BF-09F2F2ADDBCE}" sibTransId="{DC3CF769-F6BF-496B-B0CA-DFAED8026E7A}"/>
    <dgm:cxn modelId="{20723AAB-16DB-48D5-AFD0-2010AE45A483}" type="presOf" srcId="{26063C61-68F8-4EA3-BA8C-9ECA51628463}" destId="{69A05EFF-9BBD-49FF-A6E3-45D5E7BDA310}" srcOrd="0" destOrd="0" presId="urn:microsoft.com/office/officeart/2005/8/layout/default"/>
    <dgm:cxn modelId="{7C5187C5-DB85-4385-A17D-3AE8EC8FD85D}" srcId="{613A0FCC-FF9A-4907-B52A-E05B95B353B1}" destId="{64EA409F-8525-4D15-907A-A8A23D96ADFC}" srcOrd="10" destOrd="0" parTransId="{9E569477-DC50-4E18-AF62-8008E36A0D17}" sibTransId="{27BB7279-4573-4604-8723-84ADFDD4AB21}"/>
    <dgm:cxn modelId="{A2D6EFC5-4289-4CF9-8906-098C860579E9}" type="presOf" srcId="{3E3DEBB8-E3E0-4310-BCDC-FF729B1B5838}" destId="{FD789437-B5E4-4059-9F71-0255A9234F43}" srcOrd="0" destOrd="0" presId="urn:microsoft.com/office/officeart/2005/8/layout/default"/>
    <dgm:cxn modelId="{A42DDECA-3802-4261-957F-885374F2F6C5}" srcId="{613A0FCC-FF9A-4907-B52A-E05B95B353B1}" destId="{A8419266-B737-40EC-B1CD-37BA70074C23}" srcOrd="9" destOrd="0" parTransId="{AEDDA32E-BD7E-4A3C-9E60-DEC0E52049DE}" sibTransId="{38F8300E-9839-4170-9867-6479E916CBEA}"/>
    <dgm:cxn modelId="{DCAB34D2-BDC1-4260-8A52-CD4A5D109402}" srcId="{613A0FCC-FF9A-4907-B52A-E05B95B353B1}" destId="{FB8FED28-7E3F-4178-9DE8-76631BF19618}" srcOrd="15" destOrd="0" parTransId="{6ED0FB57-2525-43DD-8E6A-545DBE2908B0}" sibTransId="{9D005EA6-AACE-4163-A9EE-147DC81D1D16}"/>
    <dgm:cxn modelId="{257424DF-2E17-43A9-9F4C-B0F3077B1FB7}" srcId="{613A0FCC-FF9A-4907-B52A-E05B95B353B1}" destId="{25F02B19-F9CC-4636-B5A8-3336EF377557}" srcOrd="7" destOrd="0" parTransId="{333418BA-C587-4DFE-A40A-94C1FCB1A455}" sibTransId="{B055D97B-AC60-4FE2-90CC-57EFC53A42FA}"/>
    <dgm:cxn modelId="{1FA71DE6-9C60-43F7-BD68-7B70126A2FF9}" srcId="{613A0FCC-FF9A-4907-B52A-E05B95B353B1}" destId="{3E3DEBB8-E3E0-4310-BCDC-FF729B1B5838}" srcOrd="6" destOrd="0" parTransId="{C8AABFFD-2E36-459A-A065-2923AFDC2BC1}" sibTransId="{E4018966-AD92-4172-8732-65D6AF3D10E1}"/>
    <dgm:cxn modelId="{80BC89ED-FA13-4C0F-A8E9-153AF4891044}" srcId="{613A0FCC-FF9A-4907-B52A-E05B95B353B1}" destId="{490F1B44-B543-48FF-BA3E-7EF3A7BFC3E3}" srcOrd="16" destOrd="0" parTransId="{C2D389D7-7C3F-488F-B024-882F56A2EA9A}" sibTransId="{5C620502-CA14-4C76-BB54-29BB71D8317D}"/>
    <dgm:cxn modelId="{2D132CF0-D24F-44E9-8CD8-35C09FC81787}" srcId="{613A0FCC-FF9A-4907-B52A-E05B95B353B1}" destId="{26063C61-68F8-4EA3-BA8C-9ECA51628463}" srcOrd="8" destOrd="0" parTransId="{B6DF1136-97A1-4B30-9CFE-5DDE44EC6A78}" sibTransId="{43AD7571-CED1-40E3-8B6A-8545A7BCEFDA}"/>
    <dgm:cxn modelId="{1244FBF2-903C-45E6-AF1C-7520D10526F6}" srcId="{613A0FCC-FF9A-4907-B52A-E05B95B353B1}" destId="{0147B490-51D9-4488-8314-CA257B8A7F22}" srcOrd="5" destOrd="0" parTransId="{DC873E92-F4FD-45EA-BE9D-4B05B8080B59}" sibTransId="{51AE1EBC-78C3-4825-989C-AD1E41A34918}"/>
    <dgm:cxn modelId="{3C9FDDF5-DB07-465A-9C62-B814A33525A8}" srcId="{613A0FCC-FF9A-4907-B52A-E05B95B353B1}" destId="{7AB7DB09-9032-4F67-8267-2135B030718F}" srcOrd="13" destOrd="0" parTransId="{8378F12F-DE3B-4456-B540-352F9B146DB5}" sibTransId="{D5CA9328-D9C5-4BE8-B91C-43A80790FB62}"/>
    <dgm:cxn modelId="{9108AFF8-7061-4A3B-AEEC-7851C173EBE8}" type="presOf" srcId="{0147B490-51D9-4488-8314-CA257B8A7F22}" destId="{10808F23-8652-498C-A846-C0D040FFBCAC}" srcOrd="0" destOrd="0" presId="urn:microsoft.com/office/officeart/2005/8/layout/default"/>
    <dgm:cxn modelId="{9BF8A6FF-7B5B-4084-B78A-4048CD66A5B4}" srcId="{613A0FCC-FF9A-4907-B52A-E05B95B353B1}" destId="{426CEA80-B597-4900-9261-98FD43C12D54}" srcOrd="2" destOrd="0" parTransId="{855F3523-44FD-497A-A123-A4BFB1A71740}" sibTransId="{61D28AF9-B937-4471-A493-3083969DE137}"/>
    <dgm:cxn modelId="{A29E171F-DED9-42E1-991E-40B853BE3DE6}" type="presParOf" srcId="{B5D6E2CB-B4CF-4E28-8B9A-D0004B8F215C}" destId="{8954F2F4-673B-4B38-907E-A836A6B24747}" srcOrd="0" destOrd="0" presId="urn:microsoft.com/office/officeart/2005/8/layout/default"/>
    <dgm:cxn modelId="{5ED72D95-948B-4D1B-AC22-17AA4D63E434}" type="presParOf" srcId="{B5D6E2CB-B4CF-4E28-8B9A-D0004B8F215C}" destId="{D3FF9BF5-2785-48CD-83CA-943230B19CEA}" srcOrd="1" destOrd="0" presId="urn:microsoft.com/office/officeart/2005/8/layout/default"/>
    <dgm:cxn modelId="{F615CF27-8412-4051-AD40-72FA86957C4B}" type="presParOf" srcId="{B5D6E2CB-B4CF-4E28-8B9A-D0004B8F215C}" destId="{C5E59366-540F-4606-9B52-6C7D6A729DD7}" srcOrd="2" destOrd="0" presId="urn:microsoft.com/office/officeart/2005/8/layout/default"/>
    <dgm:cxn modelId="{D1FAFFE3-7F41-43C9-B380-AE2099EB326B}" type="presParOf" srcId="{B5D6E2CB-B4CF-4E28-8B9A-D0004B8F215C}" destId="{CC36D5D9-C5DA-4299-8213-51A674267AD7}" srcOrd="3" destOrd="0" presId="urn:microsoft.com/office/officeart/2005/8/layout/default"/>
    <dgm:cxn modelId="{C01B7190-E5FE-4B3E-AF8F-4A441F28382C}" type="presParOf" srcId="{B5D6E2CB-B4CF-4E28-8B9A-D0004B8F215C}" destId="{EF8CF28E-3AF5-4CE7-AB1B-6C5CA0E68FF8}" srcOrd="4" destOrd="0" presId="urn:microsoft.com/office/officeart/2005/8/layout/default"/>
    <dgm:cxn modelId="{2EDA17CA-9B08-4293-9E04-3CD59EFBAAF0}" type="presParOf" srcId="{B5D6E2CB-B4CF-4E28-8B9A-D0004B8F215C}" destId="{C8D910D7-8751-414A-8AAA-C98BB8C6976C}" srcOrd="5" destOrd="0" presId="urn:microsoft.com/office/officeart/2005/8/layout/default"/>
    <dgm:cxn modelId="{C03E0A88-2624-4DA5-A6A3-5DC6766A79E4}" type="presParOf" srcId="{B5D6E2CB-B4CF-4E28-8B9A-D0004B8F215C}" destId="{C5F0369F-3E92-4770-BD8A-E2927AB369A2}" srcOrd="6" destOrd="0" presId="urn:microsoft.com/office/officeart/2005/8/layout/default"/>
    <dgm:cxn modelId="{45F3E6E1-A625-4B51-86A6-C101FCC99CC3}" type="presParOf" srcId="{B5D6E2CB-B4CF-4E28-8B9A-D0004B8F215C}" destId="{1C2CDC92-9C6D-456D-9B8B-0D21E3AD6E61}" srcOrd="7" destOrd="0" presId="urn:microsoft.com/office/officeart/2005/8/layout/default"/>
    <dgm:cxn modelId="{62F98890-AB2E-45F5-9C92-EE382361CA50}" type="presParOf" srcId="{B5D6E2CB-B4CF-4E28-8B9A-D0004B8F215C}" destId="{36610246-A830-4E95-B444-026FCA04839A}" srcOrd="8" destOrd="0" presId="urn:microsoft.com/office/officeart/2005/8/layout/default"/>
    <dgm:cxn modelId="{63E245E8-DC90-4BA0-B747-2B0355349BB9}" type="presParOf" srcId="{B5D6E2CB-B4CF-4E28-8B9A-D0004B8F215C}" destId="{33F29EC2-E86E-4FA8-B7CA-62B4B632D839}" srcOrd="9" destOrd="0" presId="urn:microsoft.com/office/officeart/2005/8/layout/default"/>
    <dgm:cxn modelId="{E67E2ACB-22F7-4CFB-8900-807DFA69A335}" type="presParOf" srcId="{B5D6E2CB-B4CF-4E28-8B9A-D0004B8F215C}" destId="{10808F23-8652-498C-A846-C0D040FFBCAC}" srcOrd="10" destOrd="0" presId="urn:microsoft.com/office/officeart/2005/8/layout/default"/>
    <dgm:cxn modelId="{803412DA-30AC-433A-99B5-1CC36DF9F930}" type="presParOf" srcId="{B5D6E2CB-B4CF-4E28-8B9A-D0004B8F215C}" destId="{94559D67-C1F0-499B-9D19-AEB03430C0A7}" srcOrd="11" destOrd="0" presId="urn:microsoft.com/office/officeart/2005/8/layout/default"/>
    <dgm:cxn modelId="{E2ECF237-C3FB-4801-84CC-75E773C56082}" type="presParOf" srcId="{B5D6E2CB-B4CF-4E28-8B9A-D0004B8F215C}" destId="{FD789437-B5E4-4059-9F71-0255A9234F43}" srcOrd="12" destOrd="0" presId="urn:microsoft.com/office/officeart/2005/8/layout/default"/>
    <dgm:cxn modelId="{9ADB3CBB-DBCD-4238-9EE9-B115DC25B92D}" type="presParOf" srcId="{B5D6E2CB-B4CF-4E28-8B9A-D0004B8F215C}" destId="{ACA90DEB-4A4C-4B07-840B-C361BF435A27}" srcOrd="13" destOrd="0" presId="urn:microsoft.com/office/officeart/2005/8/layout/default"/>
    <dgm:cxn modelId="{EF5AC475-F0EA-4351-AD79-7B3E5301A3C4}" type="presParOf" srcId="{B5D6E2CB-B4CF-4E28-8B9A-D0004B8F215C}" destId="{D9E7BC56-FE7C-4D76-B4B1-DD1DF0978F71}" srcOrd="14" destOrd="0" presId="urn:microsoft.com/office/officeart/2005/8/layout/default"/>
    <dgm:cxn modelId="{440D9668-4CA0-480F-BFC2-FBC39FCF4F7D}" type="presParOf" srcId="{B5D6E2CB-B4CF-4E28-8B9A-D0004B8F215C}" destId="{F686B2D2-AF40-45BC-9027-8354D4795D6C}" srcOrd="15" destOrd="0" presId="urn:microsoft.com/office/officeart/2005/8/layout/default"/>
    <dgm:cxn modelId="{F7A1E7F1-CB29-476C-8DC4-CB5A948CCF9B}" type="presParOf" srcId="{B5D6E2CB-B4CF-4E28-8B9A-D0004B8F215C}" destId="{69A05EFF-9BBD-49FF-A6E3-45D5E7BDA310}" srcOrd="16" destOrd="0" presId="urn:microsoft.com/office/officeart/2005/8/layout/default"/>
    <dgm:cxn modelId="{DDED6991-39C8-420C-898B-525F3D55C914}" type="presParOf" srcId="{B5D6E2CB-B4CF-4E28-8B9A-D0004B8F215C}" destId="{3F89EAE2-0878-4291-A482-7F97354F39DB}" srcOrd="17" destOrd="0" presId="urn:microsoft.com/office/officeart/2005/8/layout/default"/>
    <dgm:cxn modelId="{EBCCAFEF-1D2D-4C64-A4EF-3CA1E53FC78F}" type="presParOf" srcId="{B5D6E2CB-B4CF-4E28-8B9A-D0004B8F215C}" destId="{3843EF2B-4C9D-47F3-AAAC-D7DEA318E1E6}" srcOrd="18" destOrd="0" presId="urn:microsoft.com/office/officeart/2005/8/layout/default"/>
    <dgm:cxn modelId="{964B9C09-791B-4603-9558-75B1F7484EB3}" type="presParOf" srcId="{B5D6E2CB-B4CF-4E28-8B9A-D0004B8F215C}" destId="{C92CF24B-666C-4211-A350-D4B893F48EA9}" srcOrd="19" destOrd="0" presId="urn:microsoft.com/office/officeart/2005/8/layout/default"/>
    <dgm:cxn modelId="{DCBAE0F9-A108-4F4A-8B20-4880D499D9F2}" type="presParOf" srcId="{B5D6E2CB-B4CF-4E28-8B9A-D0004B8F215C}" destId="{56ED5116-483D-4D76-9A45-3AD8AC2E1588}" srcOrd="20" destOrd="0" presId="urn:microsoft.com/office/officeart/2005/8/layout/default"/>
    <dgm:cxn modelId="{00F09DF4-D050-49E0-9020-4630703F5533}" type="presParOf" srcId="{B5D6E2CB-B4CF-4E28-8B9A-D0004B8F215C}" destId="{1ACEE882-6BF3-4B54-8453-59FA05807EC1}" srcOrd="21" destOrd="0" presId="urn:microsoft.com/office/officeart/2005/8/layout/default"/>
    <dgm:cxn modelId="{AD6DC955-CF51-42CB-8D8A-5F5EBBE11468}" type="presParOf" srcId="{B5D6E2CB-B4CF-4E28-8B9A-D0004B8F215C}" destId="{BEA658B7-F234-4A9C-9039-AD41C180B408}" srcOrd="22" destOrd="0" presId="urn:microsoft.com/office/officeart/2005/8/layout/default"/>
    <dgm:cxn modelId="{7302CA37-07E0-42E2-A29C-3E8022BD1656}" type="presParOf" srcId="{B5D6E2CB-B4CF-4E28-8B9A-D0004B8F215C}" destId="{5DE446BB-8D41-4A2C-8650-F040D534CFE8}" srcOrd="23" destOrd="0" presId="urn:microsoft.com/office/officeart/2005/8/layout/default"/>
    <dgm:cxn modelId="{2B5D79D5-19E8-4F1E-986C-0B4DF4BCFB0E}" type="presParOf" srcId="{B5D6E2CB-B4CF-4E28-8B9A-D0004B8F215C}" destId="{75012C0B-D7D0-4716-B158-E4482D673A47}" srcOrd="24" destOrd="0" presId="urn:microsoft.com/office/officeart/2005/8/layout/default"/>
    <dgm:cxn modelId="{00424C50-F5BC-4F29-AF57-516F4D98ECD3}" type="presParOf" srcId="{B5D6E2CB-B4CF-4E28-8B9A-D0004B8F215C}" destId="{77AFB2D4-3FF3-47C0-8495-38508A05E192}" srcOrd="25" destOrd="0" presId="urn:microsoft.com/office/officeart/2005/8/layout/default"/>
    <dgm:cxn modelId="{5622DE03-1DAA-402A-9F90-142BD84774BC}" type="presParOf" srcId="{B5D6E2CB-B4CF-4E28-8B9A-D0004B8F215C}" destId="{C325209B-4657-4377-BB76-5A43E435611A}" srcOrd="26" destOrd="0" presId="urn:microsoft.com/office/officeart/2005/8/layout/default"/>
    <dgm:cxn modelId="{452DE27C-8CB2-4A1D-BE9B-A02465B0862F}" type="presParOf" srcId="{B5D6E2CB-B4CF-4E28-8B9A-D0004B8F215C}" destId="{9BC06DA8-B98A-4502-ACE6-2CDB65049C92}" srcOrd="27" destOrd="0" presId="urn:microsoft.com/office/officeart/2005/8/layout/default"/>
    <dgm:cxn modelId="{87469AAD-E234-4127-B2A4-5881F83C4E4D}" type="presParOf" srcId="{B5D6E2CB-B4CF-4E28-8B9A-D0004B8F215C}" destId="{C2C1C5F8-8815-4187-9B77-69E1ADA37301}" srcOrd="28" destOrd="0" presId="urn:microsoft.com/office/officeart/2005/8/layout/default"/>
    <dgm:cxn modelId="{6BDF0B99-7EB0-4FB7-8570-DC5E10B12CBA}" type="presParOf" srcId="{B5D6E2CB-B4CF-4E28-8B9A-D0004B8F215C}" destId="{5AE065D0-B7CC-4239-8374-A4213152E78C}" srcOrd="29" destOrd="0" presId="urn:microsoft.com/office/officeart/2005/8/layout/default"/>
    <dgm:cxn modelId="{707E2297-190B-4879-9D9F-A49F5461C9C3}" type="presParOf" srcId="{B5D6E2CB-B4CF-4E28-8B9A-D0004B8F215C}" destId="{09EC943A-A955-424A-80AF-E1DC4C576AAE}" srcOrd="30" destOrd="0" presId="urn:microsoft.com/office/officeart/2005/8/layout/default"/>
    <dgm:cxn modelId="{4325560D-713B-4524-B81A-DE9FF98BEB3E}" type="presParOf" srcId="{B5D6E2CB-B4CF-4E28-8B9A-D0004B8F215C}" destId="{A74DA215-9412-4BF3-8DFC-DA9CBCBC5A2A}" srcOrd="31" destOrd="0" presId="urn:microsoft.com/office/officeart/2005/8/layout/default"/>
    <dgm:cxn modelId="{59D4F51A-8C58-48AE-90AD-7AD9F65CC9FF}" type="presParOf" srcId="{B5D6E2CB-B4CF-4E28-8B9A-D0004B8F215C}" destId="{44EAD19C-AFC4-4B14-9C1C-D15764F44520}" srcOrd="32" destOrd="0" presId="urn:microsoft.com/office/officeart/2005/8/layout/default"/>
    <dgm:cxn modelId="{D03D80C8-7E2A-47DE-9311-A1ED9A464B60}" type="presParOf" srcId="{B5D6E2CB-B4CF-4E28-8B9A-D0004B8F215C}" destId="{CFCD3149-5FFD-48D7-BE2D-8E869DCFB1CD}" srcOrd="33" destOrd="0" presId="urn:microsoft.com/office/officeart/2005/8/layout/default"/>
    <dgm:cxn modelId="{E43B97BA-CD9B-4F07-941E-A79A092E7626}" type="presParOf" srcId="{B5D6E2CB-B4CF-4E28-8B9A-D0004B8F215C}" destId="{A8DA9FD9-1148-4E1C-BCEE-33ADB6879B6B}" srcOrd="3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C6E674-3A09-4706-99E4-404CA3983EF6}">
      <dsp:nvSpPr>
        <dsp:cNvPr id="0" name=""/>
        <dsp:cNvSpPr/>
      </dsp:nvSpPr>
      <dsp:spPr>
        <a:xfrm>
          <a:off x="7143" y="1034150"/>
          <a:ext cx="2135187" cy="1281112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Increase academic achievement/proficiency in Math</a:t>
          </a:r>
        </a:p>
      </dsp:txBody>
      <dsp:txXfrm>
        <a:off x="44665" y="1071672"/>
        <a:ext cx="2060143" cy="1206068"/>
      </dsp:txXfrm>
    </dsp:sp>
    <dsp:sp modelId="{D61C3C11-0882-4EAF-ABF8-532F091DF920}">
      <dsp:nvSpPr>
        <dsp:cNvPr id="0" name=""/>
        <dsp:cNvSpPr/>
      </dsp:nvSpPr>
      <dsp:spPr>
        <a:xfrm>
          <a:off x="2355850" y="1409943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2355850" y="1515848"/>
        <a:ext cx="316861" cy="317716"/>
      </dsp:txXfrm>
    </dsp:sp>
    <dsp:sp modelId="{810413E1-B41A-4A73-99A1-F0B366F6CDE2}">
      <dsp:nvSpPr>
        <dsp:cNvPr id="0" name=""/>
        <dsp:cNvSpPr/>
      </dsp:nvSpPr>
      <dsp:spPr>
        <a:xfrm>
          <a:off x="2996406" y="1034150"/>
          <a:ext cx="2135187" cy="1281112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Level 3 and up (proficiency and above) will increase from 11% to 16%</a:t>
          </a:r>
        </a:p>
      </dsp:txBody>
      <dsp:txXfrm>
        <a:off x="3033928" y="1071672"/>
        <a:ext cx="2060143" cy="1206068"/>
      </dsp:txXfrm>
    </dsp:sp>
    <dsp:sp modelId="{EB37E565-04CD-4728-8780-80F51E812A81}">
      <dsp:nvSpPr>
        <dsp:cNvPr id="0" name=""/>
        <dsp:cNvSpPr/>
      </dsp:nvSpPr>
      <dsp:spPr>
        <a:xfrm>
          <a:off x="5345112" y="1409943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5345112" y="1515848"/>
        <a:ext cx="316861" cy="317716"/>
      </dsp:txXfrm>
    </dsp:sp>
    <dsp:sp modelId="{E9CF8C3A-61B4-4C28-BC4D-7FA17CF858A9}">
      <dsp:nvSpPr>
        <dsp:cNvPr id="0" name=""/>
        <dsp:cNvSpPr/>
      </dsp:nvSpPr>
      <dsp:spPr>
        <a:xfrm>
          <a:off x="5985668" y="1034150"/>
          <a:ext cx="2135187" cy="1281112"/>
        </a:xfrm>
        <a:prstGeom prst="roundRect">
          <a:avLst>
            <a:gd name="adj" fmla="val 10000"/>
          </a:avLst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GMAS</a:t>
          </a:r>
        </a:p>
      </dsp:txBody>
      <dsp:txXfrm>
        <a:off x="6023190" y="1071672"/>
        <a:ext cx="2060143" cy="12060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C6E674-3A09-4706-99E4-404CA3983EF6}">
      <dsp:nvSpPr>
        <dsp:cNvPr id="0" name=""/>
        <dsp:cNvSpPr/>
      </dsp:nvSpPr>
      <dsp:spPr>
        <a:xfrm>
          <a:off x="7143" y="1034150"/>
          <a:ext cx="2135187" cy="1281112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Increase academic achievement/proficiency in ELA </a:t>
          </a:r>
        </a:p>
      </dsp:txBody>
      <dsp:txXfrm>
        <a:off x="44665" y="1071672"/>
        <a:ext cx="2060143" cy="1206068"/>
      </dsp:txXfrm>
    </dsp:sp>
    <dsp:sp modelId="{D61C3C11-0882-4EAF-ABF8-532F091DF920}">
      <dsp:nvSpPr>
        <dsp:cNvPr id="0" name=""/>
        <dsp:cNvSpPr/>
      </dsp:nvSpPr>
      <dsp:spPr>
        <a:xfrm>
          <a:off x="2355850" y="1409943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2355850" y="1515848"/>
        <a:ext cx="316861" cy="317716"/>
      </dsp:txXfrm>
    </dsp:sp>
    <dsp:sp modelId="{810413E1-B41A-4A73-99A1-F0B366F6CDE2}">
      <dsp:nvSpPr>
        <dsp:cNvPr id="0" name=""/>
        <dsp:cNvSpPr/>
      </dsp:nvSpPr>
      <dsp:spPr>
        <a:xfrm>
          <a:off x="2996406" y="1034150"/>
          <a:ext cx="2135187" cy="1281112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Level 3 and up (proficiency and above) will increase from 16% to 21%</a:t>
          </a:r>
        </a:p>
      </dsp:txBody>
      <dsp:txXfrm>
        <a:off x="3033928" y="1071672"/>
        <a:ext cx="2060143" cy="1206068"/>
      </dsp:txXfrm>
    </dsp:sp>
    <dsp:sp modelId="{EB37E565-04CD-4728-8780-80F51E812A81}">
      <dsp:nvSpPr>
        <dsp:cNvPr id="0" name=""/>
        <dsp:cNvSpPr/>
      </dsp:nvSpPr>
      <dsp:spPr>
        <a:xfrm>
          <a:off x="5345112" y="1409943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5345112" y="1515848"/>
        <a:ext cx="316861" cy="317716"/>
      </dsp:txXfrm>
    </dsp:sp>
    <dsp:sp modelId="{E9CF8C3A-61B4-4C28-BC4D-7FA17CF858A9}">
      <dsp:nvSpPr>
        <dsp:cNvPr id="0" name=""/>
        <dsp:cNvSpPr/>
      </dsp:nvSpPr>
      <dsp:spPr>
        <a:xfrm>
          <a:off x="5985668" y="1034150"/>
          <a:ext cx="2135187" cy="1281112"/>
        </a:xfrm>
        <a:prstGeom prst="roundRect">
          <a:avLst>
            <a:gd name="adj" fmla="val 10000"/>
          </a:avLst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GMAS</a:t>
          </a:r>
        </a:p>
      </dsp:txBody>
      <dsp:txXfrm>
        <a:off x="6023190" y="1071672"/>
        <a:ext cx="2060143" cy="12060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C6E674-3A09-4706-99E4-404CA3983EF6}">
      <dsp:nvSpPr>
        <dsp:cNvPr id="0" name=""/>
        <dsp:cNvSpPr/>
      </dsp:nvSpPr>
      <dsp:spPr>
        <a:xfrm>
          <a:off x="7143" y="726683"/>
          <a:ext cx="2135187" cy="1281112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Implement Whole Child Support System</a:t>
          </a:r>
        </a:p>
      </dsp:txBody>
      <dsp:txXfrm>
        <a:off x="44665" y="764205"/>
        <a:ext cx="2060143" cy="1206068"/>
      </dsp:txXfrm>
    </dsp:sp>
    <dsp:sp modelId="{D61C3C11-0882-4EAF-ABF8-532F091DF920}">
      <dsp:nvSpPr>
        <dsp:cNvPr id="0" name=""/>
        <dsp:cNvSpPr/>
      </dsp:nvSpPr>
      <dsp:spPr>
        <a:xfrm>
          <a:off x="2355850" y="1102476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2355850" y="1208381"/>
        <a:ext cx="316861" cy="317716"/>
      </dsp:txXfrm>
    </dsp:sp>
    <dsp:sp modelId="{810413E1-B41A-4A73-99A1-F0B366F6CDE2}">
      <dsp:nvSpPr>
        <dsp:cNvPr id="0" name=""/>
        <dsp:cNvSpPr/>
      </dsp:nvSpPr>
      <dsp:spPr>
        <a:xfrm>
          <a:off x="2996406" y="726683"/>
          <a:ext cx="2135187" cy="1281112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Increase ADA from 86.9% to 91.9%</a:t>
          </a:r>
        </a:p>
      </dsp:txBody>
      <dsp:txXfrm>
        <a:off x="3033928" y="764205"/>
        <a:ext cx="2060143" cy="1206068"/>
      </dsp:txXfrm>
    </dsp:sp>
    <dsp:sp modelId="{EB37E565-04CD-4728-8780-80F51E812A81}">
      <dsp:nvSpPr>
        <dsp:cNvPr id="0" name=""/>
        <dsp:cNvSpPr/>
      </dsp:nvSpPr>
      <dsp:spPr>
        <a:xfrm>
          <a:off x="5345112" y="1102476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5345112" y="1208381"/>
        <a:ext cx="316861" cy="317716"/>
      </dsp:txXfrm>
    </dsp:sp>
    <dsp:sp modelId="{E9CF8C3A-61B4-4C28-BC4D-7FA17CF858A9}">
      <dsp:nvSpPr>
        <dsp:cNvPr id="0" name=""/>
        <dsp:cNvSpPr/>
      </dsp:nvSpPr>
      <dsp:spPr>
        <a:xfrm>
          <a:off x="5985668" y="726683"/>
          <a:ext cx="2135187" cy="1281112"/>
        </a:xfrm>
        <a:prstGeom prst="roundRect">
          <a:avLst>
            <a:gd name="adj" fmla="val 10000"/>
          </a:avLst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EOY Average Daily Attendance (ADA)</a:t>
          </a:r>
        </a:p>
      </dsp:txBody>
      <dsp:txXfrm>
        <a:off x="6023190" y="764205"/>
        <a:ext cx="2060143" cy="12060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96CBD6-4A99-4E4A-A270-A70AEFBAAF7E}">
      <dsp:nvSpPr>
        <dsp:cNvPr id="0" name=""/>
        <dsp:cNvSpPr/>
      </dsp:nvSpPr>
      <dsp:spPr>
        <a:xfrm>
          <a:off x="3484" y="517200"/>
          <a:ext cx="1886775" cy="2641486"/>
        </a:xfrm>
        <a:prstGeom prst="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7100" tIns="330200" rIns="147100" bIns="3302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i="0" u="sng" kern="1200"/>
            <a:t>Fall 2021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u="none" kern="1200"/>
            <a:t>GO Team Developed 2021-2025 Strategic Plan</a:t>
          </a:r>
          <a:endParaRPr lang="en-US" sz="1100" kern="1200"/>
        </a:p>
      </dsp:txBody>
      <dsp:txXfrm>
        <a:off x="3484" y="1520965"/>
        <a:ext cx="1886775" cy="1584891"/>
      </dsp:txXfrm>
    </dsp:sp>
    <dsp:sp modelId="{9C3A7F13-9585-42DF-AD32-B56F82B123C8}">
      <dsp:nvSpPr>
        <dsp:cNvPr id="0" name=""/>
        <dsp:cNvSpPr/>
      </dsp:nvSpPr>
      <dsp:spPr>
        <a:xfrm>
          <a:off x="550649" y="781349"/>
          <a:ext cx="792445" cy="792445"/>
        </a:xfrm>
        <a:prstGeom prst="ellipse">
          <a:avLst/>
        </a:prstGeom>
        <a:solidFill>
          <a:schemeClr val="accent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782" tIns="12700" rIns="61782" bIns="1270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1</a:t>
          </a:r>
        </a:p>
      </dsp:txBody>
      <dsp:txXfrm>
        <a:off x="666700" y="897400"/>
        <a:ext cx="560343" cy="560343"/>
      </dsp:txXfrm>
    </dsp:sp>
    <dsp:sp modelId="{923B2301-552B-45D2-9EF0-53A10AA17FC6}">
      <dsp:nvSpPr>
        <dsp:cNvPr id="0" name=""/>
        <dsp:cNvSpPr/>
      </dsp:nvSpPr>
      <dsp:spPr>
        <a:xfrm>
          <a:off x="3484" y="3158615"/>
          <a:ext cx="1886775" cy="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F7283A-0FC3-4AF1-AA94-0270DC0B1C33}">
      <dsp:nvSpPr>
        <dsp:cNvPr id="0" name=""/>
        <dsp:cNvSpPr/>
      </dsp:nvSpPr>
      <dsp:spPr>
        <a:xfrm>
          <a:off x="2078938" y="517200"/>
          <a:ext cx="1886775" cy="2641486"/>
        </a:xfrm>
        <a:prstGeom prst="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7100" tIns="330200" rIns="147100" bIns="3302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i="0" u="sng" kern="1200"/>
            <a:t>Summer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School Leadership completed Needs Assessment and defined overarching needs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2078938" y="1520965"/>
        <a:ext cx="1886775" cy="1584891"/>
      </dsp:txXfrm>
    </dsp:sp>
    <dsp:sp modelId="{C08FC467-91FE-48BD-B243-273925C2B75A}">
      <dsp:nvSpPr>
        <dsp:cNvPr id="0" name=""/>
        <dsp:cNvSpPr/>
      </dsp:nvSpPr>
      <dsp:spPr>
        <a:xfrm>
          <a:off x="2626103" y="781349"/>
          <a:ext cx="792445" cy="792445"/>
        </a:xfrm>
        <a:prstGeom prst="ellipse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782" tIns="12700" rIns="61782" bIns="1270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2</a:t>
          </a:r>
        </a:p>
      </dsp:txBody>
      <dsp:txXfrm>
        <a:off x="2742154" y="897400"/>
        <a:ext cx="560343" cy="560343"/>
      </dsp:txXfrm>
    </dsp:sp>
    <dsp:sp modelId="{DE393E47-CBB6-4D77-A342-C9AFD9FC8CB6}">
      <dsp:nvSpPr>
        <dsp:cNvPr id="0" name=""/>
        <dsp:cNvSpPr/>
      </dsp:nvSpPr>
      <dsp:spPr>
        <a:xfrm>
          <a:off x="2078938" y="3158615"/>
          <a:ext cx="1886775" cy="7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DA272C-701A-4327-802B-15E4D04DF389}">
      <dsp:nvSpPr>
        <dsp:cNvPr id="0" name=""/>
        <dsp:cNvSpPr/>
      </dsp:nvSpPr>
      <dsp:spPr>
        <a:xfrm>
          <a:off x="4154392" y="517200"/>
          <a:ext cx="1886775" cy="2641486"/>
        </a:xfrm>
        <a:prstGeom prst="rect">
          <a:avLst/>
        </a:prstGeom>
        <a:solidFill>
          <a:schemeClr val="accent4">
            <a:lumMod val="20000"/>
            <a:lumOff val="80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7100" tIns="330200" rIns="147100" bIns="3302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i="0" u="sng" kern="1200"/>
            <a:t>August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u="none" kern="1200"/>
            <a:t>School Leadership completed Continuous Improvement Plan</a:t>
          </a:r>
        </a:p>
      </dsp:txBody>
      <dsp:txXfrm>
        <a:off x="4154392" y="1520965"/>
        <a:ext cx="1886775" cy="1584891"/>
      </dsp:txXfrm>
    </dsp:sp>
    <dsp:sp modelId="{4104A2F1-FB99-4C42-8067-46B8EEEC9610}">
      <dsp:nvSpPr>
        <dsp:cNvPr id="0" name=""/>
        <dsp:cNvSpPr/>
      </dsp:nvSpPr>
      <dsp:spPr>
        <a:xfrm>
          <a:off x="4701557" y="781349"/>
          <a:ext cx="792445" cy="792445"/>
        </a:xfrm>
        <a:prstGeom prst="ellipse">
          <a:avLst/>
        </a:prstGeom>
        <a:solidFill>
          <a:schemeClr val="accent4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782" tIns="12700" rIns="61782" bIns="1270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3</a:t>
          </a:r>
        </a:p>
      </dsp:txBody>
      <dsp:txXfrm>
        <a:off x="4817608" y="897400"/>
        <a:ext cx="560343" cy="560343"/>
      </dsp:txXfrm>
    </dsp:sp>
    <dsp:sp modelId="{2EB92C72-3528-4913-AFF6-FF0B4F338399}">
      <dsp:nvSpPr>
        <dsp:cNvPr id="0" name=""/>
        <dsp:cNvSpPr/>
      </dsp:nvSpPr>
      <dsp:spPr>
        <a:xfrm>
          <a:off x="4154392" y="3158615"/>
          <a:ext cx="1886775" cy="72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9A837B-0FA3-4970-A9F9-3BD236350D3D}">
      <dsp:nvSpPr>
        <dsp:cNvPr id="0" name=""/>
        <dsp:cNvSpPr/>
      </dsp:nvSpPr>
      <dsp:spPr>
        <a:xfrm>
          <a:off x="6212751" y="526340"/>
          <a:ext cx="1886775" cy="2641486"/>
        </a:xfrm>
        <a:prstGeom prst="rect">
          <a:avLst/>
        </a:prstGeom>
        <a:solidFill>
          <a:schemeClr val="accent5">
            <a:lumMod val="20000"/>
            <a:lumOff val="80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7100" tIns="330200" rIns="147100" bIns="3302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u="sng" kern="1200"/>
            <a:t>Sept. – Dec. </a:t>
          </a:r>
          <a:endParaRPr lang="en-US" sz="1100" b="0" u="none" kern="1200"/>
        </a:p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u="none" kern="1200">
              <a:latin typeface="Tw Cen MT"/>
            </a:rPr>
            <a:t>GO Team reviews progress on current strategic plan. 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b="0" u="none" kern="1200">
            <a:latin typeface="Tw Cen MT"/>
          </a:endParaRP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u="none" kern="1200">
              <a:latin typeface="Tw Cen MT"/>
            </a:rPr>
            <a:t>GO Team develops 2025-2030 School Strategic Plan </a:t>
          </a:r>
          <a:endParaRPr lang="en-US" sz="1100" b="1" kern="1200"/>
        </a:p>
      </dsp:txBody>
      <dsp:txXfrm>
        <a:off x="6212751" y="1530105"/>
        <a:ext cx="1886775" cy="1584891"/>
      </dsp:txXfrm>
    </dsp:sp>
    <dsp:sp modelId="{AC6B335A-D8B4-46D8-93DE-B9EF1773F6AC}">
      <dsp:nvSpPr>
        <dsp:cNvPr id="0" name=""/>
        <dsp:cNvSpPr/>
      </dsp:nvSpPr>
      <dsp:spPr>
        <a:xfrm>
          <a:off x="6777010" y="781349"/>
          <a:ext cx="792445" cy="792445"/>
        </a:xfrm>
        <a:prstGeom prst="ellipse">
          <a:avLst/>
        </a:prstGeom>
        <a:solidFill>
          <a:schemeClr val="accent5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782" tIns="12700" rIns="61782" bIns="1270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4</a:t>
          </a:r>
        </a:p>
      </dsp:txBody>
      <dsp:txXfrm>
        <a:off x="6893061" y="897400"/>
        <a:ext cx="560343" cy="560343"/>
      </dsp:txXfrm>
    </dsp:sp>
    <dsp:sp modelId="{7B3E0A16-DB85-46CA-87D6-4D39F6DBFC52}">
      <dsp:nvSpPr>
        <dsp:cNvPr id="0" name=""/>
        <dsp:cNvSpPr/>
      </dsp:nvSpPr>
      <dsp:spPr>
        <a:xfrm>
          <a:off x="6229845" y="3158615"/>
          <a:ext cx="1886775" cy="7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95DD00-81CA-4D89-AAC9-9CB098B4E837}">
      <dsp:nvSpPr>
        <dsp:cNvPr id="0" name=""/>
        <dsp:cNvSpPr/>
      </dsp:nvSpPr>
      <dsp:spPr>
        <a:xfrm>
          <a:off x="8305299" y="517200"/>
          <a:ext cx="1886775" cy="2641486"/>
        </a:xfrm>
        <a:prstGeom prst="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7100" tIns="330200" rIns="147100" bIns="3302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u="sng" kern="1200"/>
            <a:t>Before Winter Break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GO Team </a:t>
          </a:r>
          <a:r>
            <a:rPr lang="en-US" sz="1100" kern="1200"/>
            <a:t>will take action (vote) on the rank of the strategic plan priorities for </a:t>
          </a:r>
          <a:r>
            <a:rPr lang="en-US" sz="1100" kern="1200">
              <a:latin typeface="Tw Cen MT"/>
            </a:rPr>
            <a:t>SY26-27</a:t>
          </a:r>
          <a:r>
            <a:rPr lang="en-US" sz="1100" kern="1200"/>
            <a:t> in preparation for budget discussions.</a:t>
          </a:r>
        </a:p>
      </dsp:txBody>
      <dsp:txXfrm>
        <a:off x="8305299" y="1520965"/>
        <a:ext cx="1886775" cy="1584891"/>
      </dsp:txXfrm>
    </dsp:sp>
    <dsp:sp modelId="{06772805-3643-43C2-9C80-F43268C57C20}">
      <dsp:nvSpPr>
        <dsp:cNvPr id="0" name=""/>
        <dsp:cNvSpPr/>
      </dsp:nvSpPr>
      <dsp:spPr>
        <a:xfrm>
          <a:off x="8852464" y="781349"/>
          <a:ext cx="792445" cy="792445"/>
        </a:xfrm>
        <a:prstGeom prst="ellipse">
          <a:avLst/>
        </a:prstGeom>
        <a:solidFill>
          <a:schemeClr val="accent6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782" tIns="12700" rIns="61782" bIns="1270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5</a:t>
          </a:r>
        </a:p>
      </dsp:txBody>
      <dsp:txXfrm>
        <a:off x="8968515" y="897400"/>
        <a:ext cx="560343" cy="560343"/>
      </dsp:txXfrm>
    </dsp:sp>
    <dsp:sp modelId="{77F59A8B-7684-4E29-B44F-B0F96367FE70}">
      <dsp:nvSpPr>
        <dsp:cNvPr id="0" name=""/>
        <dsp:cNvSpPr/>
      </dsp:nvSpPr>
      <dsp:spPr>
        <a:xfrm>
          <a:off x="8305299" y="3158615"/>
          <a:ext cx="1886775" cy="7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54F2F4-673B-4B38-907E-A836A6B24747}">
      <dsp:nvSpPr>
        <dsp:cNvPr id="0" name=""/>
        <dsp:cNvSpPr/>
      </dsp:nvSpPr>
      <dsp:spPr>
        <a:xfrm>
          <a:off x="1357" y="481080"/>
          <a:ext cx="1710213" cy="102612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dirty="0"/>
            <a:t>“dress in good taste”</a:t>
          </a:r>
          <a:endParaRPr lang="en-US" sz="1600" kern="1200" dirty="0"/>
        </a:p>
      </dsp:txBody>
      <dsp:txXfrm>
        <a:off x="1357" y="481080"/>
        <a:ext cx="1710213" cy="1026128"/>
      </dsp:txXfrm>
    </dsp:sp>
    <dsp:sp modelId="{C5E59366-540F-4606-9B52-6C7D6A729DD7}">
      <dsp:nvSpPr>
        <dsp:cNvPr id="0" name=""/>
        <dsp:cNvSpPr/>
      </dsp:nvSpPr>
      <dsp:spPr>
        <a:xfrm>
          <a:off x="1882592" y="481080"/>
          <a:ext cx="1710213" cy="102612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dirty="0"/>
            <a:t>  “no baggy pants”</a:t>
          </a:r>
          <a:endParaRPr lang="en-US" sz="1600" kern="1200" dirty="0"/>
        </a:p>
      </dsp:txBody>
      <dsp:txXfrm>
        <a:off x="1882592" y="481080"/>
        <a:ext cx="1710213" cy="1026128"/>
      </dsp:txXfrm>
    </dsp:sp>
    <dsp:sp modelId="{EF8CF28E-3AF5-4CE7-AB1B-6C5CA0E68FF8}">
      <dsp:nvSpPr>
        <dsp:cNvPr id="0" name=""/>
        <dsp:cNvSpPr/>
      </dsp:nvSpPr>
      <dsp:spPr>
        <a:xfrm>
          <a:off x="3763827" y="481080"/>
          <a:ext cx="1710213" cy="102612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/>
            <a:t>“</a:t>
          </a:r>
          <a:r>
            <a:rPr lang="en-US" sz="1600" b="0" i="0" kern="1200" dirty="0"/>
            <a:t>no sweatpants”</a:t>
          </a:r>
          <a:endParaRPr lang="en-US" sz="1600" kern="1200" dirty="0"/>
        </a:p>
      </dsp:txBody>
      <dsp:txXfrm>
        <a:off x="3763827" y="481080"/>
        <a:ext cx="1710213" cy="1026128"/>
      </dsp:txXfrm>
    </dsp:sp>
    <dsp:sp modelId="{C5F0369F-3E92-4770-BD8A-E2927AB369A2}">
      <dsp:nvSpPr>
        <dsp:cNvPr id="0" name=""/>
        <dsp:cNvSpPr/>
      </dsp:nvSpPr>
      <dsp:spPr>
        <a:xfrm>
          <a:off x="5645062" y="481080"/>
          <a:ext cx="1710213" cy="102612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/>
            <a:t>“</a:t>
          </a:r>
          <a:r>
            <a:rPr lang="en-US" sz="1600" b="0" i="0" kern="1200" dirty="0"/>
            <a:t>no activewear”                         </a:t>
          </a:r>
          <a:endParaRPr lang="en-US" sz="1600" kern="1200" dirty="0"/>
        </a:p>
      </dsp:txBody>
      <dsp:txXfrm>
        <a:off x="5645062" y="481080"/>
        <a:ext cx="1710213" cy="1026128"/>
      </dsp:txXfrm>
    </dsp:sp>
    <dsp:sp modelId="{36610246-A830-4E95-B444-026FCA04839A}">
      <dsp:nvSpPr>
        <dsp:cNvPr id="0" name=""/>
        <dsp:cNvSpPr/>
      </dsp:nvSpPr>
      <dsp:spPr>
        <a:xfrm>
          <a:off x="7526297" y="481080"/>
          <a:ext cx="1710213" cy="102612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“no short shorts or skirts”</a:t>
          </a:r>
        </a:p>
      </dsp:txBody>
      <dsp:txXfrm>
        <a:off x="7526297" y="481080"/>
        <a:ext cx="1710213" cy="1026128"/>
      </dsp:txXfrm>
    </dsp:sp>
    <dsp:sp modelId="{10808F23-8652-498C-A846-C0D040FFBCAC}">
      <dsp:nvSpPr>
        <dsp:cNvPr id="0" name=""/>
        <dsp:cNvSpPr/>
      </dsp:nvSpPr>
      <dsp:spPr>
        <a:xfrm>
          <a:off x="9407532" y="481080"/>
          <a:ext cx="1710213" cy="102612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“no spaghetti straps”</a:t>
          </a:r>
        </a:p>
      </dsp:txBody>
      <dsp:txXfrm>
        <a:off x="9407532" y="481080"/>
        <a:ext cx="1710213" cy="1026128"/>
      </dsp:txXfrm>
    </dsp:sp>
    <dsp:sp modelId="{FD789437-B5E4-4059-9F71-0255A9234F43}">
      <dsp:nvSpPr>
        <dsp:cNvPr id="0" name=""/>
        <dsp:cNvSpPr/>
      </dsp:nvSpPr>
      <dsp:spPr>
        <a:xfrm>
          <a:off x="1357" y="1678230"/>
          <a:ext cx="1710213" cy="102612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“no tube tops”</a:t>
          </a:r>
        </a:p>
      </dsp:txBody>
      <dsp:txXfrm>
        <a:off x="1357" y="1678230"/>
        <a:ext cx="1710213" cy="1026128"/>
      </dsp:txXfrm>
    </dsp:sp>
    <dsp:sp modelId="{D9E7BC56-FE7C-4D76-B4B1-DD1DF0978F71}">
      <dsp:nvSpPr>
        <dsp:cNvPr id="0" name=""/>
        <dsp:cNvSpPr/>
      </dsp:nvSpPr>
      <dsp:spPr>
        <a:xfrm>
          <a:off x="1882592" y="1678230"/>
          <a:ext cx="1710213" cy="102612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“</a:t>
          </a:r>
          <a:r>
            <a:rPr lang="en-US" sz="1600" kern="1200" dirty="0"/>
            <a:t>no dresses”</a:t>
          </a:r>
        </a:p>
      </dsp:txBody>
      <dsp:txXfrm>
        <a:off x="1882592" y="1678230"/>
        <a:ext cx="1710213" cy="1026128"/>
      </dsp:txXfrm>
    </dsp:sp>
    <dsp:sp modelId="{69A05EFF-9BBD-49FF-A6E3-45D5E7BDA310}">
      <dsp:nvSpPr>
        <dsp:cNvPr id="0" name=""/>
        <dsp:cNvSpPr/>
      </dsp:nvSpPr>
      <dsp:spPr>
        <a:xfrm>
          <a:off x="3763827" y="1678230"/>
          <a:ext cx="1710213" cy="102612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dirty="0"/>
            <a:t>“no tight/revealing clothing”</a:t>
          </a:r>
          <a:endParaRPr lang="en-US" sz="1600" kern="1200" dirty="0"/>
        </a:p>
      </dsp:txBody>
      <dsp:txXfrm>
        <a:off x="3763827" y="1678230"/>
        <a:ext cx="1710213" cy="1026128"/>
      </dsp:txXfrm>
    </dsp:sp>
    <dsp:sp modelId="{3843EF2B-4C9D-47F3-AAAC-D7DEA318E1E6}">
      <dsp:nvSpPr>
        <dsp:cNvPr id="0" name=""/>
        <dsp:cNvSpPr/>
      </dsp:nvSpPr>
      <dsp:spPr>
        <a:xfrm>
          <a:off x="5645062" y="1678230"/>
          <a:ext cx="1710213" cy="102612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“no leggings”</a:t>
          </a:r>
        </a:p>
      </dsp:txBody>
      <dsp:txXfrm>
        <a:off x="5645062" y="1678230"/>
        <a:ext cx="1710213" cy="1026128"/>
      </dsp:txXfrm>
    </dsp:sp>
    <dsp:sp modelId="{56ED5116-483D-4D76-9A45-3AD8AC2E1588}">
      <dsp:nvSpPr>
        <dsp:cNvPr id="0" name=""/>
        <dsp:cNvSpPr/>
      </dsp:nvSpPr>
      <dsp:spPr>
        <a:xfrm>
          <a:off x="7526297" y="1678230"/>
          <a:ext cx="1710213" cy="102612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“</a:t>
          </a:r>
          <a:r>
            <a:rPr lang="en-US" sz="1600" kern="1200" dirty="0"/>
            <a:t>no joggers”</a:t>
          </a:r>
        </a:p>
      </dsp:txBody>
      <dsp:txXfrm>
        <a:off x="7526297" y="1678230"/>
        <a:ext cx="1710213" cy="1026128"/>
      </dsp:txXfrm>
    </dsp:sp>
    <dsp:sp modelId="{BEA658B7-F234-4A9C-9039-AD41C180B408}">
      <dsp:nvSpPr>
        <dsp:cNvPr id="0" name=""/>
        <dsp:cNvSpPr/>
      </dsp:nvSpPr>
      <dsp:spPr>
        <a:xfrm>
          <a:off x="9407532" y="1678230"/>
          <a:ext cx="1710213" cy="102612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dirty="0"/>
            <a:t>“no ‘extreme</a:t>
          </a:r>
          <a:r>
            <a:rPr lang="en-US" sz="1600" kern="1200" dirty="0"/>
            <a:t>’</a:t>
          </a:r>
          <a:r>
            <a:rPr lang="en-US" sz="1600" b="0" i="0" kern="1200" dirty="0"/>
            <a:t> hairstyles or colors”</a:t>
          </a:r>
          <a:endParaRPr lang="en-US" sz="1600" kern="1200" dirty="0"/>
        </a:p>
      </dsp:txBody>
      <dsp:txXfrm>
        <a:off x="9407532" y="1678230"/>
        <a:ext cx="1710213" cy="1026128"/>
      </dsp:txXfrm>
    </dsp:sp>
    <dsp:sp modelId="{75012C0B-D7D0-4716-B158-E4482D673A47}">
      <dsp:nvSpPr>
        <dsp:cNvPr id="0" name=""/>
        <dsp:cNvSpPr/>
      </dsp:nvSpPr>
      <dsp:spPr>
        <a:xfrm>
          <a:off x="1357" y="2875380"/>
          <a:ext cx="1710213" cy="102612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/>
            <a:t>“</a:t>
          </a:r>
          <a:r>
            <a:rPr lang="en-US" sz="1600" b="0" i="0" kern="1200" dirty="0"/>
            <a:t>no Crocs”</a:t>
          </a:r>
          <a:endParaRPr lang="en-US" sz="1600" kern="1200" dirty="0"/>
        </a:p>
      </dsp:txBody>
      <dsp:txXfrm>
        <a:off x="1357" y="2875380"/>
        <a:ext cx="1710213" cy="1026128"/>
      </dsp:txXfrm>
    </dsp:sp>
    <dsp:sp modelId="{C325209B-4657-4377-BB76-5A43E435611A}">
      <dsp:nvSpPr>
        <dsp:cNvPr id="0" name=""/>
        <dsp:cNvSpPr/>
      </dsp:nvSpPr>
      <dsp:spPr>
        <a:xfrm>
          <a:off x="1882592" y="2875380"/>
          <a:ext cx="1710213" cy="102612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“all shirts must be tucked in</a:t>
          </a:r>
        </a:p>
      </dsp:txBody>
      <dsp:txXfrm>
        <a:off x="1882592" y="2875380"/>
        <a:ext cx="1710213" cy="1026128"/>
      </dsp:txXfrm>
    </dsp:sp>
    <dsp:sp modelId="{C2C1C5F8-8815-4187-9B77-69E1ADA37301}">
      <dsp:nvSpPr>
        <dsp:cNvPr id="0" name=""/>
        <dsp:cNvSpPr/>
      </dsp:nvSpPr>
      <dsp:spPr>
        <a:xfrm>
          <a:off x="3763827" y="2875380"/>
          <a:ext cx="1710213" cy="102612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“</a:t>
          </a:r>
          <a:r>
            <a:rPr lang="en-US" sz="1600" kern="1200" dirty="0"/>
            <a:t>no hoodies/hooded jackets” </a:t>
          </a:r>
        </a:p>
      </dsp:txBody>
      <dsp:txXfrm>
        <a:off x="3763827" y="2875380"/>
        <a:ext cx="1710213" cy="1026128"/>
      </dsp:txXfrm>
    </dsp:sp>
    <dsp:sp modelId="{09EC943A-A955-424A-80AF-E1DC4C576AAE}">
      <dsp:nvSpPr>
        <dsp:cNvPr id="0" name=""/>
        <dsp:cNvSpPr/>
      </dsp:nvSpPr>
      <dsp:spPr>
        <a:xfrm>
          <a:off x="5645062" y="2875380"/>
          <a:ext cx="1710213" cy="102612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“hair should be clean and neatly groomed” </a:t>
          </a:r>
        </a:p>
      </dsp:txBody>
      <dsp:txXfrm>
        <a:off x="5645062" y="2875380"/>
        <a:ext cx="1710213" cy="1026128"/>
      </dsp:txXfrm>
    </dsp:sp>
    <dsp:sp modelId="{44EAD19C-AFC4-4B14-9C1C-D15764F44520}">
      <dsp:nvSpPr>
        <dsp:cNvPr id="0" name=""/>
        <dsp:cNvSpPr/>
      </dsp:nvSpPr>
      <dsp:spPr>
        <a:xfrm>
          <a:off x="7526297" y="2875380"/>
          <a:ext cx="1710213" cy="102612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“no shirts which expose cleavage”</a:t>
          </a:r>
        </a:p>
      </dsp:txBody>
      <dsp:txXfrm>
        <a:off x="7526297" y="2875380"/>
        <a:ext cx="1710213" cy="1026128"/>
      </dsp:txXfrm>
    </dsp:sp>
    <dsp:sp modelId="{A8DA9FD9-1148-4E1C-BCEE-33ADB6879B6B}">
      <dsp:nvSpPr>
        <dsp:cNvPr id="0" name=""/>
        <dsp:cNvSpPr/>
      </dsp:nvSpPr>
      <dsp:spPr>
        <a:xfrm>
          <a:off x="9407532" y="2875380"/>
          <a:ext cx="1710213" cy="102612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dirty="0"/>
            <a:t>“students dressed in uniform are better perceived by teachers and peers”</a:t>
          </a:r>
          <a:endParaRPr lang="en-US" sz="1400" kern="1200" dirty="0"/>
        </a:p>
      </dsp:txBody>
      <dsp:txXfrm>
        <a:off x="9407532" y="2875380"/>
        <a:ext cx="1710213" cy="10261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BasicLinearProcessNumbered#1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{AB8E97A3-458B-4459-8849-EF3A8D885423}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{95F9FFCB-1BFC-4B36-BE44-D6A1469F21C3}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{A69863A3-5EBF-4CAE-AA51-83CA76DE20BB}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3" name="Google Shape;333;p11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34" name="Google Shape;334;p11:notes"/>
          <p:cNvSpPr txBox="1">
            <a:spLocks noGrp="1"/>
          </p:cNvSpPr>
          <p:nvPr>
            <p:ph type="sldNum" idx="12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4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F0E109-131A-F55D-31D4-E36E735DF4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93123B6-2A2B-3034-360C-D53DAA6089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6363" y="109538"/>
            <a:ext cx="4643437" cy="261143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E6F29EE-E8E1-685C-E5B0-00D863E44D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300" dirty="0"/>
          </a:p>
          <a:p>
            <a:endParaRPr lang="en-US" sz="13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315428-57CD-B9EE-B04A-DBAA511F6C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5AD6E2-5CF6-4D83-A048-1577DD4C32B3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50432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AC30DA-BA06-5FE6-D79D-D6E662A359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2F23E9A-3155-FAFB-CB43-8B2BCE5039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6363" y="109538"/>
            <a:ext cx="4643437" cy="261143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1786B24-469F-A596-05AF-2ACAD66498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/>
          </a:p>
          <a:p>
            <a:r>
              <a:rPr lang="en-US" sz="1400"/>
              <a:t>Before we move on, I want to highlight an important upcoming event: the </a:t>
            </a:r>
            <a:r>
              <a:rPr lang="en-US" sz="1400" b="1"/>
              <a:t>G3 Summit</a:t>
            </a:r>
            <a:r>
              <a:rPr lang="en-US" sz="1400"/>
              <a:t> on </a:t>
            </a:r>
            <a:r>
              <a:rPr lang="en-US" sz="1400" b="1"/>
              <a:t>Saturday, September 27 </a:t>
            </a:r>
            <a:r>
              <a:rPr lang="en-US" sz="1400" b="0"/>
              <a:t>at the Atlanta College and Career Academy.</a:t>
            </a:r>
          </a:p>
          <a:p>
            <a:endParaRPr lang="en-US" sz="1400"/>
          </a:p>
          <a:p>
            <a:r>
              <a:rPr lang="en-US" sz="1400" b="1"/>
              <a:t>We need as many GO Team members as possible to attend</a:t>
            </a:r>
            <a:r>
              <a:rPr lang="en-US" sz="1400"/>
              <a:t> — this is a critical opportunity to come together, in person, and shape the future of our schools. Strategic planning for 2025–2030 is underway, and your voices, ideas, and leadership are essential.</a:t>
            </a:r>
          </a:p>
          <a:p>
            <a:endParaRPr lang="en-US" sz="1400"/>
          </a:p>
          <a:p>
            <a:r>
              <a:rPr lang="en-US" sz="1400"/>
              <a:t>You’ll be learning about your school’s new strategic plan, best practices for stakeholder engagement, and how this work connects to </a:t>
            </a:r>
            <a:r>
              <a:rPr lang="en-US" sz="1400" b="1"/>
              <a:t>APS Forward 2040</a:t>
            </a:r>
            <a:r>
              <a:rPr lang="en-US" sz="1400"/>
              <a:t> — plus much more.</a:t>
            </a:r>
          </a:p>
          <a:p>
            <a:endParaRPr lang="en-US" sz="1400"/>
          </a:p>
          <a:p>
            <a:r>
              <a:rPr lang="en-US" sz="1400"/>
              <a:t>Please save the date and plan to attend! Come ready to collaborate, contribute, and create the future together.</a:t>
            </a:r>
          </a:p>
          <a:p>
            <a:endParaRPr lang="en-US" sz="1400"/>
          </a:p>
          <a:p>
            <a:r>
              <a:rPr lang="en-US" sz="1400"/>
              <a:t>More information will be coming soon.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D465BA-6EDC-CCA2-C40C-790A6DBDCD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5AD6E2-5CF6-4D83-A048-1577DD4C32B3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400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fca32fa3aa_2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6" name="Google Shape;356;gfca32fa3aa_2_1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00" cy="36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57" name="Google Shape;357;gfca32fa3aa_2_1:notes"/>
          <p:cNvSpPr txBox="1">
            <a:spLocks noGrp="1"/>
          </p:cNvSpPr>
          <p:nvPr>
            <p:ph type="sldNum" idx="12"/>
          </p:nvPr>
        </p:nvSpPr>
        <p:spPr>
          <a:xfrm>
            <a:off x="3978132" y="8842030"/>
            <a:ext cx="3043200" cy="4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5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8365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1273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D05777-22C7-B190-BC76-20D1A8A1C0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84DE7D1-8282-1623-4D9B-4ADE800630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571A6D3-83C1-DB9E-A8DB-39F6BDEC96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512152-C321-D56F-1C91-29F86847B9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5AD6E2-5CF6-4D83-A048-1577DD4C32B3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18189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BF7378-762C-91EF-075F-5AADC9CFC1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DFCDC1B-F8D5-2691-3A09-4EB6E89859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8DDAF81-3C63-7AA2-59A0-45646B2959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/>
              <a:t>Principals: Based on your15-Day count, please give your GO Team an overview of your projected vs. 8/22 enrolled numbers as well as information on your FY26 budget adjustment. </a:t>
            </a:r>
          </a:p>
          <a:p>
            <a:endParaRPr lang="en-US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BA8975-83DF-150B-101F-6A3FD8931B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5AD6E2-5CF6-4D83-A048-1577DD4C32B3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74620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9FDDBA-72FA-0FA0-957A-01852BF1A4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41DA3F2-2CEB-501E-B0B6-707A99F453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7B7325F-2ED1-E9A8-1BBC-F86BDF47F7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Review the previously discussed plan for the FY26 Leveling Reserve as discussed by the GO Team in your Feb. 2025 Budget Feedback meeting and March 2025 Approval meeting.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313B91-1235-3382-3766-F9A7C5C15A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289C57-55D7-40A4-A101-E74FAC7A09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36521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56961C-ECC5-CBA9-E5D3-A58884EBF7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A928F72-A598-487B-D94F-17CD3C9576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11C68BD-B44E-108A-66FB-446E13384B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Review the previously discussed plan for the FY26 Title I Holdback as discussed by the GO Team in your Feb. 2025 Budget Feedback meeting and March 2025 Approval meeting.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A6E43D-2269-9104-2362-E174A239FE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289C57-55D7-40A4-A101-E74FAC7A09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79086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794ECA-11AD-15CE-79E9-2DF3E5432D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D95332C-1121-B38E-4EBA-A36939DBA2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6363" y="109538"/>
            <a:ext cx="4643437" cy="261143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D14DEAA-2D6C-EBD6-C96A-2832E87266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300"/>
          </a:p>
          <a:p>
            <a:r>
              <a:rPr lang="en-US" sz="1400"/>
              <a:t>Next on our agenda, we’d like to welcome our representative to the Long-Range Comprehensive Facilities Master Plan Taskforce. As many of you know, this taskforce plays a key role in shaping the future of our district’s facilities — ensuring they are aligned with projected enrollment, instructional needs, safety standards, and long-term community use."</a:t>
            </a:r>
          </a:p>
          <a:p>
            <a:endParaRPr lang="en-US" sz="1400"/>
          </a:p>
          <a:p>
            <a:r>
              <a:rPr lang="en-US" sz="1400"/>
              <a:t>Over the summer, the taskforce has been hard at work reviewing data, exploring options, and engaging in important planning conversations. </a:t>
            </a:r>
            <a:r>
              <a:rPr lang="en-US" sz="1400">
                <a:solidFill>
                  <a:srgbClr val="0070C0"/>
                </a:solidFill>
              </a:rPr>
              <a:t>[Name of Representative]</a:t>
            </a:r>
            <a:r>
              <a:rPr lang="en-US" sz="1400"/>
              <a:t> will share an update on what’s been done so far, any key decisions or recommendations that have been made, and what’s ahead — including opportunities for the public to provide input.</a:t>
            </a:r>
          </a:p>
          <a:p>
            <a:endParaRPr lang="en-US" sz="1400"/>
          </a:p>
          <a:p>
            <a:r>
              <a:rPr lang="en-US" sz="1400" i="1">
                <a:solidFill>
                  <a:srgbClr val="0070C0"/>
                </a:solidFill>
              </a:rPr>
              <a:t>[Allow the FMP representative to provide an update and answers questions.  After this is concluded:]</a:t>
            </a:r>
            <a:endParaRPr lang="en-US" sz="1400">
              <a:solidFill>
                <a:srgbClr val="0070C0"/>
              </a:solidFill>
            </a:endParaRPr>
          </a:p>
          <a:p>
            <a:endParaRPr lang="en-US" sz="1400"/>
          </a:p>
          <a:p>
            <a:r>
              <a:rPr lang="en-US" sz="1400"/>
              <a:t>Thank you </a:t>
            </a:r>
            <a:r>
              <a:rPr lang="en-US" sz="1400">
                <a:solidFill>
                  <a:srgbClr val="0070C0"/>
                </a:solidFill>
              </a:rPr>
              <a:t>[Name of Representative]</a:t>
            </a:r>
            <a:r>
              <a:rPr lang="en-US" sz="1400"/>
              <a:t>.</a:t>
            </a:r>
          </a:p>
          <a:p>
            <a:endParaRPr lang="en-US" sz="1400"/>
          </a:p>
          <a:p>
            <a:r>
              <a:rPr lang="en-US" sz="1400"/>
              <a:t>A report will be presented to the Board at its August 11 meeting, and the options will become public the week of August 18. </a:t>
            </a:r>
          </a:p>
          <a:p>
            <a:endParaRPr lang="en-US" sz="1400"/>
          </a:p>
          <a:p>
            <a:r>
              <a:rPr lang="en-US" sz="1400"/>
              <a:t>There are several upcoming public meetings where you can learn more and share your thoughts. The next public  meetings are scheduled for: August 25, October 20, and November 10</a:t>
            </a:r>
          </a:p>
          <a:p>
            <a:endParaRPr lang="en-US" sz="1400"/>
          </a:p>
          <a:p>
            <a:r>
              <a:rPr lang="en-US" sz="1400"/>
              <a:t>On each date, there will be a virtual meeting at noon and an in-person meeting at the Central Office at 6PM.</a:t>
            </a:r>
          </a:p>
          <a:p>
            <a:r>
              <a:rPr lang="en-US" sz="1400"/>
              <a:t>   </a:t>
            </a:r>
          </a:p>
          <a:p>
            <a:r>
              <a:rPr lang="en-US" sz="1400"/>
              <a:t>I strongly encourage you all to attend these meetings. This is a critical time for public input, and your voice is essential.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6EC48C-FFF5-FA82-95AA-1BAC567102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5AD6E2-5CF6-4D83-A048-1577DD4C32B3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927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39.svg"/><Relationship Id="rId4" Type="http://schemas.openxmlformats.org/officeDocument/2006/relationships/image" Target="../media/image6.png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39.svg"/><Relationship Id="rId4" Type="http://schemas.openxmlformats.org/officeDocument/2006/relationships/image" Target="../media/image6.png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mage 0" descr="preencoded.png">
            <a:extLst>
              <a:ext uri="{FF2B5EF4-FFF2-40B4-BE49-F238E27FC236}">
                <a16:creationId xmlns:a16="http://schemas.microsoft.com/office/drawing/2014/main" id="{BA5D5A72-CB6F-F8DE-E2C9-90459C8C3DC1}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1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66FD7FF-2869-7902-36B2-2B229AB9AB19}"/>
              </a:ext>
            </a:extLst>
          </p:cNvPr>
          <p:cNvSpPr/>
          <p:nvPr userDrawn="1"/>
        </p:nvSpPr>
        <p:spPr>
          <a:xfrm>
            <a:off x="1600201" y="1153228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1457C88-4472-81CF-02AF-4421E0A3084B}"/>
              </a:ext>
            </a:extLst>
          </p:cNvPr>
          <p:cNvSpPr/>
          <p:nvPr userDrawn="1"/>
        </p:nvSpPr>
        <p:spPr>
          <a:xfrm>
            <a:off x="2795588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03092" y="1984248"/>
            <a:ext cx="5385816" cy="1225296"/>
          </a:xfrm>
        </p:spPr>
        <p:txBody>
          <a:bodyPr tIns="0" anchor="t">
            <a:noAutofit/>
          </a:bodyPr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9496" y="3483864"/>
            <a:ext cx="3493008" cy="878908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2400" b="1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Picture 5" descr="A logo on a black background&#10;&#10;AI-generated content may be incorrect.">
            <a:extLst>
              <a:ext uri="{FF2B5EF4-FFF2-40B4-BE49-F238E27FC236}">
                <a16:creationId xmlns:a16="http://schemas.microsoft.com/office/drawing/2014/main" id="{50793F00-0293-4DD0-07A3-4F6E66E30D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5869" y="6171747"/>
            <a:ext cx="1058003" cy="53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799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950ED98-B5D1-206C-403F-FA954F9D2CFF}"/>
              </a:ext>
            </a:extLst>
          </p:cNvPr>
          <p:cNvSpPr/>
          <p:nvPr userDrawn="1"/>
        </p:nvSpPr>
        <p:spPr>
          <a:xfrm>
            <a:off x="685338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8643CE-01D9-3E5E-15F6-20689F775F15}"/>
              </a:ext>
            </a:extLst>
          </p:cNvPr>
          <p:cNvSpPr/>
          <p:nvPr userDrawn="1"/>
        </p:nvSpPr>
        <p:spPr>
          <a:xfrm>
            <a:off x="2900911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F82DDD-EDEC-7D87-F43A-113C5E4A4FE7}"/>
              </a:ext>
            </a:extLst>
          </p:cNvPr>
          <p:cNvSpPr/>
          <p:nvPr userDrawn="1"/>
        </p:nvSpPr>
        <p:spPr>
          <a:xfrm>
            <a:off x="5116484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7E492E-967F-54B7-55B1-08A5E1C3615B}"/>
              </a:ext>
            </a:extLst>
          </p:cNvPr>
          <p:cNvSpPr/>
          <p:nvPr userDrawn="1"/>
        </p:nvSpPr>
        <p:spPr>
          <a:xfrm>
            <a:off x="9547629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C0053FE-E44A-CA97-F782-67FC633E722E}"/>
              </a:ext>
            </a:extLst>
          </p:cNvPr>
          <p:cNvSpPr/>
          <p:nvPr userDrawn="1"/>
        </p:nvSpPr>
        <p:spPr>
          <a:xfrm>
            <a:off x="7332057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841248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338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39134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1058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79F9AD31-B0C5-3563-C73A-8B6297FCFD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900910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Picture Placeholder 62">
            <a:extLst>
              <a:ext uri="{FF2B5EF4-FFF2-40B4-BE49-F238E27FC236}">
                <a16:creationId xmlns:a16="http://schemas.microsoft.com/office/drawing/2014/main" id="{05E8E8EF-4954-870B-04E5-82BC660A673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554707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8" name="Text Placeholder 51">
            <a:extLst>
              <a:ext uri="{FF2B5EF4-FFF2-40B4-BE49-F238E27FC236}">
                <a16:creationId xmlns:a16="http://schemas.microsoft.com/office/drawing/2014/main" id="{75981CD1-EA26-D1CF-F19E-B58C16BA8A6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46630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3A09BBD1-5CBC-B0EF-71C0-054FCB989B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16484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Picture Placeholder 62">
            <a:extLst>
              <a:ext uri="{FF2B5EF4-FFF2-40B4-BE49-F238E27FC236}">
                <a16:creationId xmlns:a16="http://schemas.microsoft.com/office/drawing/2014/main" id="{4AD0C8C9-DB5A-6DC8-2729-A21F1A5CF17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770280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9" name="Text Placeholder 51">
            <a:extLst>
              <a:ext uri="{FF2B5EF4-FFF2-40B4-BE49-F238E27FC236}">
                <a16:creationId xmlns:a16="http://schemas.microsoft.com/office/drawing/2014/main" id="{F02DE2DC-F65C-32A5-5821-89FB2F53C3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62204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32057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985853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77777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547629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0201425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93349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251621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87"/>
          <p:cNvSpPr txBox="1">
            <a:spLocks noGrp="1"/>
          </p:cNvSpPr>
          <p:nvPr>
            <p:ph type="title"/>
          </p:nvPr>
        </p:nvSpPr>
        <p:spPr>
          <a:xfrm>
            <a:off x="839789" y="36512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87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8" name="Google Shape;128;p87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9" name="Google Shape;129;p87"/>
          <p:cNvSpPr txBox="1">
            <a:spLocks noGrp="1"/>
          </p:cNvSpPr>
          <p:nvPr>
            <p:ph type="body" idx="3"/>
          </p:nvPr>
        </p:nvSpPr>
        <p:spPr>
          <a:xfrm>
            <a:off x="6172202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30" name="Google Shape;130;p87"/>
          <p:cNvSpPr txBox="1">
            <a:spLocks noGrp="1"/>
          </p:cNvSpPr>
          <p:nvPr>
            <p:ph type="body" idx="4"/>
          </p:nvPr>
        </p:nvSpPr>
        <p:spPr>
          <a:xfrm>
            <a:off x="6172202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1" name="Google Shape;131;p87"/>
          <p:cNvSpPr txBox="1">
            <a:spLocks noGrp="1"/>
          </p:cNvSpPr>
          <p:nvPr>
            <p:ph type="dt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87"/>
          <p:cNvSpPr txBox="1">
            <a:spLocks noGrp="1"/>
          </p:cNvSpPr>
          <p:nvPr>
            <p:ph type="ft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87"/>
          <p:cNvSpPr txBox="1">
            <a:spLocks noGrp="1"/>
          </p:cNvSpPr>
          <p:nvPr>
            <p:ph type="sldNum" idx="12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94250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8"/>
          <p:cNvSpPr txBox="1">
            <a:spLocks noGrp="1"/>
          </p:cNvSpPr>
          <p:nvPr>
            <p:ph type="dt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88"/>
          <p:cNvSpPr txBox="1">
            <a:spLocks noGrp="1"/>
          </p:cNvSpPr>
          <p:nvPr>
            <p:ph type="ft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88"/>
          <p:cNvSpPr txBox="1">
            <a:spLocks noGrp="1"/>
          </p:cNvSpPr>
          <p:nvPr>
            <p:ph type="sldNum" idx="12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11419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89"/>
          <p:cNvSpPr txBox="1">
            <a:spLocks noGrp="1"/>
          </p:cNvSpPr>
          <p:nvPr>
            <p:ph type="title"/>
          </p:nvPr>
        </p:nvSpPr>
        <p:spPr>
          <a:xfrm>
            <a:off x="839789" y="457200"/>
            <a:ext cx="3932239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89"/>
          <p:cNvSpPr txBox="1">
            <a:spLocks noGrp="1"/>
          </p:cNvSpPr>
          <p:nvPr>
            <p:ph type="body" idx="1"/>
          </p:nvPr>
        </p:nvSpPr>
        <p:spPr>
          <a:xfrm>
            <a:off x="5183189" y="987429"/>
            <a:ext cx="6172201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41" name="Google Shape;141;p89"/>
          <p:cNvSpPr txBox="1">
            <a:spLocks noGrp="1"/>
          </p:cNvSpPr>
          <p:nvPr>
            <p:ph type="body" idx="2"/>
          </p:nvPr>
        </p:nvSpPr>
        <p:spPr>
          <a:xfrm>
            <a:off x="839789" y="2057401"/>
            <a:ext cx="3932239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2" name="Google Shape;142;p89"/>
          <p:cNvSpPr txBox="1">
            <a:spLocks noGrp="1"/>
          </p:cNvSpPr>
          <p:nvPr>
            <p:ph type="dt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89"/>
          <p:cNvSpPr txBox="1">
            <a:spLocks noGrp="1"/>
          </p:cNvSpPr>
          <p:nvPr>
            <p:ph type="ft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89"/>
          <p:cNvSpPr txBox="1">
            <a:spLocks noGrp="1"/>
          </p:cNvSpPr>
          <p:nvPr>
            <p:ph type="sldNum" idx="12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69813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0"/>
          <p:cNvSpPr txBox="1">
            <a:spLocks noGrp="1"/>
          </p:cNvSpPr>
          <p:nvPr>
            <p:ph type="title"/>
          </p:nvPr>
        </p:nvSpPr>
        <p:spPr>
          <a:xfrm>
            <a:off x="839789" y="457200"/>
            <a:ext cx="3932239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90"/>
          <p:cNvSpPr>
            <a:spLocks noGrp="1"/>
          </p:cNvSpPr>
          <p:nvPr>
            <p:ph type="pic" idx="2"/>
          </p:nvPr>
        </p:nvSpPr>
        <p:spPr>
          <a:xfrm>
            <a:off x="5183189" y="987429"/>
            <a:ext cx="6172201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48" name="Google Shape;148;p90"/>
          <p:cNvSpPr txBox="1">
            <a:spLocks noGrp="1"/>
          </p:cNvSpPr>
          <p:nvPr>
            <p:ph type="body" idx="1"/>
          </p:nvPr>
        </p:nvSpPr>
        <p:spPr>
          <a:xfrm>
            <a:off x="839789" y="2057401"/>
            <a:ext cx="3932239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9" name="Google Shape;149;p90"/>
          <p:cNvSpPr txBox="1">
            <a:spLocks noGrp="1"/>
          </p:cNvSpPr>
          <p:nvPr>
            <p:ph type="dt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90"/>
          <p:cNvSpPr txBox="1">
            <a:spLocks noGrp="1"/>
          </p:cNvSpPr>
          <p:nvPr>
            <p:ph type="ft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90"/>
          <p:cNvSpPr txBox="1">
            <a:spLocks noGrp="1"/>
          </p:cNvSpPr>
          <p:nvPr>
            <p:ph type="sldNum" idx="12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9525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91"/>
          <p:cNvSpPr txBox="1">
            <a:spLocks noGrp="1"/>
          </p:cNvSpPr>
          <p:nvPr>
            <p:ph type="title"/>
          </p:nvPr>
        </p:nvSpPr>
        <p:spPr>
          <a:xfrm>
            <a:off x="838201" y="36512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91"/>
          <p:cNvSpPr txBox="1">
            <a:spLocks noGrp="1"/>
          </p:cNvSpPr>
          <p:nvPr>
            <p:ph type="body" idx="1"/>
          </p:nvPr>
        </p:nvSpPr>
        <p:spPr>
          <a:xfrm rot="5400000">
            <a:off x="3920332" y="-1256505"/>
            <a:ext cx="4351339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91"/>
          <p:cNvSpPr txBox="1">
            <a:spLocks noGrp="1"/>
          </p:cNvSpPr>
          <p:nvPr>
            <p:ph type="dt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91"/>
          <p:cNvSpPr txBox="1">
            <a:spLocks noGrp="1"/>
          </p:cNvSpPr>
          <p:nvPr>
            <p:ph type="ft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91"/>
          <p:cNvSpPr txBox="1">
            <a:spLocks noGrp="1"/>
          </p:cNvSpPr>
          <p:nvPr>
            <p:ph type="sldNum" idx="12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98398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92"/>
          <p:cNvSpPr txBox="1">
            <a:spLocks noGrp="1"/>
          </p:cNvSpPr>
          <p:nvPr>
            <p:ph type="title"/>
          </p:nvPr>
        </p:nvSpPr>
        <p:spPr>
          <a:xfrm rot="5400000">
            <a:off x="7133433" y="1956595"/>
            <a:ext cx="5811839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92"/>
          <p:cNvSpPr txBox="1">
            <a:spLocks noGrp="1"/>
          </p:cNvSpPr>
          <p:nvPr>
            <p:ph type="body" idx="1"/>
          </p:nvPr>
        </p:nvSpPr>
        <p:spPr>
          <a:xfrm rot="5400000">
            <a:off x="1799433" y="-596105"/>
            <a:ext cx="5811839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92"/>
          <p:cNvSpPr txBox="1">
            <a:spLocks noGrp="1"/>
          </p:cNvSpPr>
          <p:nvPr>
            <p:ph type="dt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92"/>
          <p:cNvSpPr txBox="1">
            <a:spLocks noGrp="1"/>
          </p:cNvSpPr>
          <p:nvPr>
            <p:ph type="ft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92"/>
          <p:cNvSpPr txBox="1">
            <a:spLocks noGrp="1"/>
          </p:cNvSpPr>
          <p:nvPr>
            <p:ph type="sldNum" idx="12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17358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4" y="1122363"/>
            <a:ext cx="7096933" cy="2387600"/>
          </a:xfrm>
        </p:spPr>
        <p:txBody>
          <a:bodyPr anchor="b">
            <a:noAutofit/>
          </a:bodyPr>
          <a:lstStyle>
            <a:lvl1pPr algn="l">
              <a:defRPr sz="45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3" y="3602039"/>
            <a:ext cx="9500507" cy="806675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latin typeface="+mn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C79249-FDC0-364D-A734-AE1DE1605D28}"/>
              </a:ext>
            </a:extLst>
          </p:cNvPr>
          <p:cNvSpPr/>
          <p:nvPr userDrawn="1"/>
        </p:nvSpPr>
        <p:spPr>
          <a:xfrm>
            <a:off x="0" y="4572000"/>
            <a:ext cx="12192000" cy="22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02465C8-266D-104C-9C49-323DF4A8277E}"/>
              </a:ext>
            </a:extLst>
          </p:cNvPr>
          <p:cNvSpPr/>
          <p:nvPr userDrawn="1"/>
        </p:nvSpPr>
        <p:spPr>
          <a:xfrm>
            <a:off x="583746" y="4960030"/>
            <a:ext cx="1551215" cy="1551214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37979A1C-BF60-B345-A664-2E4F7A3461EB}"/>
              </a:ext>
            </a:extLst>
          </p:cNvPr>
          <p:cNvSpPr/>
          <p:nvPr userDrawn="1"/>
        </p:nvSpPr>
        <p:spPr>
          <a:xfrm>
            <a:off x="2" y="4571999"/>
            <a:ext cx="1118508" cy="1118508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58080B3E-915C-2D4C-8608-596E1BFD6387}"/>
              </a:ext>
            </a:extLst>
          </p:cNvPr>
          <p:cNvSpPr/>
          <p:nvPr userDrawn="1"/>
        </p:nvSpPr>
        <p:spPr>
          <a:xfrm>
            <a:off x="2" y="5739492"/>
            <a:ext cx="1118508" cy="1118508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15FBB50-09C8-B64E-AE57-67C5E70810CB}"/>
              </a:ext>
            </a:extLst>
          </p:cNvPr>
          <p:cNvGrpSpPr/>
          <p:nvPr userDrawn="1"/>
        </p:nvGrpSpPr>
        <p:grpSpPr>
          <a:xfrm>
            <a:off x="8264428" y="-3419"/>
            <a:ext cx="3927573" cy="3165022"/>
            <a:chOff x="9857014" y="13834"/>
            <a:chExt cx="2334986" cy="1881641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EFBF1E52-11FA-DC48-B7AD-75734232FFE8}"/>
                </a:ext>
              </a:extLst>
            </p:cNvPr>
            <p:cNvSpPr/>
            <p:nvPr userDrawn="1"/>
          </p:nvSpPr>
          <p:spPr>
            <a:xfrm rot="5400000" flipH="1" flipV="1">
              <a:off x="10667433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4850B620-49F5-3748-84AF-682555D52792}"/>
                </a:ext>
              </a:extLst>
            </p:cNvPr>
            <p:cNvSpPr/>
            <p:nvPr userDrawn="1"/>
          </p:nvSpPr>
          <p:spPr>
            <a:xfrm rot="16200000" flipV="1">
              <a:off x="9499940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0"/>
            </a:p>
          </p:txBody>
        </p:sp>
      </p:grpSp>
      <p:sp>
        <p:nvSpPr>
          <p:cNvPr id="22" name="Freeform 21">
            <a:extLst>
              <a:ext uri="{FF2B5EF4-FFF2-40B4-BE49-F238E27FC236}">
                <a16:creationId xmlns:a16="http://schemas.microsoft.com/office/drawing/2014/main" id="{BC68F289-2744-2F48-893A-3F17911625C8}"/>
              </a:ext>
            </a:extLst>
          </p:cNvPr>
          <p:cNvSpPr/>
          <p:nvPr userDrawn="1"/>
        </p:nvSpPr>
        <p:spPr>
          <a:xfrm>
            <a:off x="0" y="-1"/>
            <a:ext cx="1167493" cy="1167493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9E240E8A-950E-7946-826C-415CB5DACA43}"/>
              </a:ext>
            </a:extLst>
          </p:cNvPr>
          <p:cNvSpPr/>
          <p:nvPr userDrawn="1"/>
        </p:nvSpPr>
        <p:spPr>
          <a:xfrm>
            <a:off x="11024508" y="4580708"/>
            <a:ext cx="1167493" cy="2277292"/>
          </a:xfrm>
          <a:custGeom>
            <a:avLst/>
            <a:gdLst>
              <a:gd name="connsiteX0" fmla="*/ 1167473 w 1167493"/>
              <a:gd name="connsiteY0" fmla="*/ 0 h 2272167"/>
              <a:gd name="connsiteX1" fmla="*/ 1167493 w 1167493"/>
              <a:gd name="connsiteY1" fmla="*/ 0 h 2272167"/>
              <a:gd name="connsiteX2" fmla="*/ 1167493 w 1167493"/>
              <a:gd name="connsiteY2" fmla="*/ 492960 h 2272167"/>
              <a:gd name="connsiteX3" fmla="*/ 1167493 w 1167493"/>
              <a:gd name="connsiteY3" fmla="*/ 720385 h 2272167"/>
              <a:gd name="connsiteX4" fmla="*/ 1167493 w 1167493"/>
              <a:gd name="connsiteY4" fmla="*/ 2272167 h 2272167"/>
              <a:gd name="connsiteX5" fmla="*/ 0 w 1167493"/>
              <a:gd name="connsiteY5" fmla="*/ 2272167 h 2272167"/>
              <a:gd name="connsiteX6" fmla="*/ 0 w 1167493"/>
              <a:gd name="connsiteY6" fmla="*/ 1898074 h 2272167"/>
              <a:gd name="connsiteX7" fmla="*/ 0 w 1167493"/>
              <a:gd name="connsiteY7" fmla="*/ 1271597 h 2272167"/>
              <a:gd name="connsiteX8" fmla="*/ 0 w 1167493"/>
              <a:gd name="connsiteY8" fmla="*/ 1177688 h 2272167"/>
              <a:gd name="connsiteX9" fmla="*/ 1048124 w 1167493"/>
              <a:gd name="connsiteY9" fmla="*/ 6080 h 2272167"/>
              <a:gd name="connsiteX10" fmla="*/ 1167473 w 1167493"/>
              <a:gd name="connsiteY10" fmla="*/ 0 h 2272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67493" h="2272167">
                <a:moveTo>
                  <a:pt x="1167473" y="0"/>
                </a:moveTo>
                <a:lnTo>
                  <a:pt x="1167493" y="0"/>
                </a:lnTo>
                <a:lnTo>
                  <a:pt x="1167493" y="492960"/>
                </a:lnTo>
                <a:lnTo>
                  <a:pt x="1167493" y="720385"/>
                </a:lnTo>
                <a:lnTo>
                  <a:pt x="1167493" y="2272167"/>
                </a:lnTo>
                <a:lnTo>
                  <a:pt x="0" y="2272167"/>
                </a:lnTo>
                <a:lnTo>
                  <a:pt x="0" y="1898074"/>
                </a:lnTo>
                <a:lnTo>
                  <a:pt x="0" y="1271597"/>
                </a:lnTo>
                <a:lnTo>
                  <a:pt x="0" y="1177688"/>
                </a:lnTo>
                <a:cubicBezTo>
                  <a:pt x="0" y="567919"/>
                  <a:pt x="459408" y="66389"/>
                  <a:pt x="1048124" y="6080"/>
                </a:cubicBezTo>
                <a:lnTo>
                  <a:pt x="116747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8AE20B-EBB3-094D-DB4C-C2D61D613A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82724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4" y="2017469"/>
            <a:ext cx="9779183" cy="3366815"/>
          </a:xfrm>
        </p:spPr>
        <p:txBody>
          <a:bodyPr>
            <a:noAutofit/>
          </a:bodyPr>
          <a:lstStyle>
            <a:lvl1pPr marL="0" indent="0">
              <a:buNone/>
              <a:defRPr>
                <a:latin typeface="+mn-lt"/>
              </a:defRPr>
            </a:lvl1pPr>
            <a:lvl2pPr marL="342900" indent="0">
              <a:buNone/>
              <a:defRPr>
                <a:latin typeface="+mn-lt"/>
              </a:defRPr>
            </a:lvl2pPr>
            <a:lvl3pPr marL="685800" indent="0">
              <a:buNone/>
              <a:defRPr>
                <a:latin typeface="+mn-lt"/>
              </a:defRPr>
            </a:lvl3pPr>
            <a:lvl4pPr marL="1028700" indent="0">
              <a:buNone/>
              <a:defRPr>
                <a:latin typeface="+mn-lt"/>
              </a:defRPr>
            </a:lvl4pPr>
            <a:lvl5pPr marL="137160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 flipH="1">
            <a:off x="8580896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>
              <a:latin typeface="+mn-lt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D11C9832-A021-954E-A34F-2988D1189AE9}"/>
              </a:ext>
            </a:extLst>
          </p:cNvPr>
          <p:cNvSpPr/>
          <p:nvPr userDrawn="1"/>
        </p:nvSpPr>
        <p:spPr>
          <a:xfrm>
            <a:off x="1" y="0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861BC34-DFBF-2D4F-B463-FCFBC08391FF}"/>
              </a:ext>
            </a:extLst>
          </p:cNvPr>
          <p:cNvGrpSpPr/>
          <p:nvPr userDrawn="1"/>
        </p:nvGrpSpPr>
        <p:grpSpPr>
          <a:xfrm>
            <a:off x="8082093" y="5590905"/>
            <a:ext cx="1572380" cy="1267097"/>
            <a:chOff x="7413403" y="4976359"/>
            <a:chExt cx="2334986" cy="1881641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55C37C19-F268-4A43-A0D4-3B1B38D48952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0">
                <a:latin typeface="+mn-lt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E4F760E5-9D5D-E44F-AEBF-20CA8DE87D11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0">
                <a:latin typeface="+mn-lt"/>
              </a:endParaRPr>
            </a:p>
          </p:txBody>
        </p:sp>
      </p:grpSp>
      <p:sp>
        <p:nvSpPr>
          <p:cNvPr id="15" name="Title 14">
            <a:extLst>
              <a:ext uri="{FF2B5EF4-FFF2-40B4-BE49-F238E27FC236}">
                <a16:creationId xmlns:a16="http://schemas.microsoft.com/office/drawing/2014/main" id="{B78DCB74-D75C-A010-7A21-F2ABB54BD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0843855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A62587F-7496-384A-AF40-18FC8CF0709D}"/>
              </a:ext>
            </a:extLst>
          </p:cNvPr>
          <p:cNvSpPr/>
          <p:nvPr userDrawn="1"/>
        </p:nvSpPr>
        <p:spPr>
          <a:xfrm>
            <a:off x="0" y="2285998"/>
            <a:ext cx="12208823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84DB028B-A475-224B-B675-A15A56CAD0BF}"/>
              </a:ext>
            </a:extLst>
          </p:cNvPr>
          <p:cNvSpPr/>
          <p:nvPr userDrawn="1"/>
        </p:nvSpPr>
        <p:spPr>
          <a:xfrm flipH="1">
            <a:off x="8597719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61C34955-105B-4D4D-B51D-754C5D38A85D}"/>
              </a:ext>
            </a:extLst>
          </p:cNvPr>
          <p:cNvSpPr/>
          <p:nvPr userDrawn="1"/>
        </p:nvSpPr>
        <p:spPr>
          <a:xfrm>
            <a:off x="1" y="0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2734DEB1-EC02-2E42-9292-4ADD115060A5}"/>
              </a:ext>
            </a:extLst>
          </p:cNvPr>
          <p:cNvSpPr/>
          <p:nvPr userDrawn="1"/>
        </p:nvSpPr>
        <p:spPr>
          <a:xfrm rot="5400000" flipH="1" flipV="1">
            <a:off x="10344102" y="438100"/>
            <a:ext cx="2285999" cy="1409801"/>
          </a:xfrm>
          <a:custGeom>
            <a:avLst/>
            <a:gdLst>
              <a:gd name="connsiteX0" fmla="*/ 1881641 w 1881641"/>
              <a:gd name="connsiteY0" fmla="*/ 1167473 h 1167493"/>
              <a:gd name="connsiteX1" fmla="*/ 1881641 w 1881641"/>
              <a:gd name="connsiteY1" fmla="*/ 1167493 h 1167493"/>
              <a:gd name="connsiteX2" fmla="*/ 1167493 w 1881641"/>
              <a:gd name="connsiteY2" fmla="*/ 1167493 h 1167493"/>
              <a:gd name="connsiteX3" fmla="*/ 0 w 1881641"/>
              <a:gd name="connsiteY3" fmla="*/ 0 h 1167493"/>
              <a:gd name="connsiteX4" fmla="*/ 714149 w 1881641"/>
              <a:gd name="connsiteY4" fmla="*/ 0 h 1167493"/>
              <a:gd name="connsiteX5" fmla="*/ 1875614 w 1881641"/>
              <a:gd name="connsiteY5" fmla="*/ 1048124 h 1167493"/>
              <a:gd name="connsiteX6" fmla="*/ 1881641 w 1881641"/>
              <a:gd name="connsiteY6" fmla="*/ 1167473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1641" h="1167493">
                <a:moveTo>
                  <a:pt x="1881641" y="1167473"/>
                </a:moveTo>
                <a:lnTo>
                  <a:pt x="1881641" y="1167493"/>
                </a:lnTo>
                <a:lnTo>
                  <a:pt x="1167493" y="1167493"/>
                </a:lnTo>
                <a:cubicBezTo>
                  <a:pt x="522704" y="1167493"/>
                  <a:pt x="0" y="644789"/>
                  <a:pt x="0" y="0"/>
                </a:cubicBezTo>
                <a:lnTo>
                  <a:pt x="714149" y="0"/>
                </a:lnTo>
                <a:cubicBezTo>
                  <a:pt x="1318639" y="0"/>
                  <a:pt x="1815827" y="459408"/>
                  <a:pt x="1875614" y="1048124"/>
                </a:cubicBezTo>
                <a:lnTo>
                  <a:pt x="1881641" y="116747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E932F0D-7FC3-634B-932C-3625C16C8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4" y="381000"/>
            <a:ext cx="9779183" cy="1325563"/>
          </a:xfrm>
        </p:spPr>
        <p:txBody>
          <a:bodyPr anchor="b">
            <a:noAutofit/>
          </a:bodyPr>
          <a:lstStyle>
            <a:lvl1pPr>
              <a:defRPr sz="36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7494" y="2653169"/>
            <a:ext cx="9779183" cy="3436483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69FC35-DDC8-45FB-8ACB-21C15F57C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06317" y="6356352"/>
            <a:ext cx="1604683" cy="365125"/>
          </a:xfrm>
        </p:spPr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3112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22">
            <a:extLst>
              <a:ext uri="{FF2B5EF4-FFF2-40B4-BE49-F238E27FC236}">
                <a16:creationId xmlns:a16="http://schemas.microsoft.com/office/drawing/2014/main" id="{067EACEC-C2DD-EA42-8504-176673AD1F20}"/>
              </a:ext>
            </a:extLst>
          </p:cNvPr>
          <p:cNvSpPr/>
          <p:nvPr userDrawn="1"/>
        </p:nvSpPr>
        <p:spPr>
          <a:xfrm>
            <a:off x="0" y="0"/>
            <a:ext cx="8025491" cy="6858000"/>
          </a:xfrm>
          <a:custGeom>
            <a:avLst/>
            <a:gdLst>
              <a:gd name="connsiteX0" fmla="*/ 0 w 8025490"/>
              <a:gd name="connsiteY0" fmla="*/ 0 h 6858000"/>
              <a:gd name="connsiteX1" fmla="*/ 4596490 w 8025490"/>
              <a:gd name="connsiteY1" fmla="*/ 0 h 6858000"/>
              <a:gd name="connsiteX2" fmla="*/ 8025490 w 8025490"/>
              <a:gd name="connsiteY2" fmla="*/ 3429000 h 6858000"/>
              <a:gd name="connsiteX3" fmla="*/ 4596490 w 8025490"/>
              <a:gd name="connsiteY3" fmla="*/ 6858000 h 6858000"/>
              <a:gd name="connsiteX4" fmla="*/ 0 w 802549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25490" h="6858000">
                <a:moveTo>
                  <a:pt x="0" y="0"/>
                </a:moveTo>
                <a:lnTo>
                  <a:pt x="4596490" y="0"/>
                </a:lnTo>
                <a:cubicBezTo>
                  <a:pt x="6490274" y="0"/>
                  <a:pt x="8025490" y="1535216"/>
                  <a:pt x="8025490" y="3429000"/>
                </a:cubicBezTo>
                <a:cubicBezTo>
                  <a:pt x="8025490" y="5322784"/>
                  <a:pt x="6490274" y="6858000"/>
                  <a:pt x="4596490" y="6858000"/>
                </a:cubicBez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5" y="1059400"/>
            <a:ext cx="6245912" cy="2387600"/>
          </a:xfrm>
        </p:spPr>
        <p:txBody>
          <a:bodyPr anchor="b">
            <a:noAutofit/>
          </a:bodyPr>
          <a:lstStyle>
            <a:lvl1pPr algn="l">
              <a:defRPr sz="45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5" y="3539077"/>
            <a:ext cx="6245912" cy="1406101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9843C7E-5704-7A46-8974-F3BFA42E7310}"/>
              </a:ext>
            </a:extLst>
          </p:cNvPr>
          <p:cNvGrpSpPr/>
          <p:nvPr userDrawn="1"/>
        </p:nvGrpSpPr>
        <p:grpSpPr>
          <a:xfrm rot="16200000">
            <a:off x="8286530" y="2207195"/>
            <a:ext cx="3032351" cy="2443611"/>
            <a:chOff x="9857014" y="13834"/>
            <a:chExt cx="2334986" cy="1881641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EFBF1E52-11FA-DC48-B7AD-75734232FFE8}"/>
                </a:ext>
              </a:extLst>
            </p:cNvPr>
            <p:cNvSpPr/>
            <p:nvPr userDrawn="1"/>
          </p:nvSpPr>
          <p:spPr>
            <a:xfrm rot="5400000" flipH="1" flipV="1">
              <a:off x="10667433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4850B620-49F5-3748-84AF-682555D52792}"/>
                </a:ext>
              </a:extLst>
            </p:cNvPr>
            <p:cNvSpPr/>
            <p:nvPr userDrawn="1"/>
          </p:nvSpPr>
          <p:spPr>
            <a:xfrm rot="16200000" flipV="1">
              <a:off x="9499940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0"/>
            </a:p>
          </p:txBody>
        </p:sp>
      </p:grpSp>
      <p:sp>
        <p:nvSpPr>
          <p:cNvPr id="17" name="Freeform 16">
            <a:extLst>
              <a:ext uri="{FF2B5EF4-FFF2-40B4-BE49-F238E27FC236}">
                <a16:creationId xmlns:a16="http://schemas.microsoft.com/office/drawing/2014/main" id="{0B179973-08D2-EF40-B516-35E75E906394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6C811FF3-E48A-194D-8022-65F8C3A17449}"/>
              </a:ext>
            </a:extLst>
          </p:cNvPr>
          <p:cNvSpPr/>
          <p:nvPr userDrawn="1"/>
        </p:nvSpPr>
        <p:spPr>
          <a:xfrm flipH="1">
            <a:off x="8580896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043428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2DECB02-D9CE-E57A-0604-BFF41EC38AFA}"/>
              </a:ext>
            </a:extLst>
          </p:cNvPr>
          <p:cNvSpPr/>
          <p:nvPr userDrawn="1"/>
        </p:nvSpPr>
        <p:spPr>
          <a:xfrm>
            <a:off x="0" y="0"/>
            <a:ext cx="2838450" cy="2857958"/>
          </a:xfrm>
          <a:custGeom>
            <a:avLst/>
            <a:gdLst>
              <a:gd name="connsiteX0" fmla="*/ 1971005 w 2838450"/>
              <a:gd name="connsiteY0" fmla="*/ 0 h 2857958"/>
              <a:gd name="connsiteX1" fmla="*/ 2838450 w 2838450"/>
              <a:gd name="connsiteY1" fmla="*/ 0 h 2857958"/>
              <a:gd name="connsiteX2" fmla="*/ 2838450 w 2838450"/>
              <a:gd name="connsiteY2" fmla="*/ 7240 h 2857958"/>
              <a:gd name="connsiteX3" fmla="*/ 278890 w 2838450"/>
              <a:gd name="connsiteY3" fmla="*/ 2843883 h 2857958"/>
              <a:gd name="connsiteX4" fmla="*/ 0 w 2838450"/>
              <a:gd name="connsiteY4" fmla="*/ 2857958 h 2857958"/>
              <a:gd name="connsiteX5" fmla="*/ 0 w 2838450"/>
              <a:gd name="connsiteY5" fmla="*/ 1990580 h 2857958"/>
              <a:gd name="connsiteX6" fmla="*/ 190293 w 2838450"/>
              <a:gd name="connsiteY6" fmla="*/ 1980883 h 2857958"/>
              <a:gd name="connsiteX7" fmla="*/ 1960910 w 2838450"/>
              <a:gd name="connsiteY7" fmla="*/ 200390 h 285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38450" h="2857958">
                <a:moveTo>
                  <a:pt x="1971005" y="0"/>
                </a:moveTo>
                <a:lnTo>
                  <a:pt x="2838450" y="0"/>
                </a:lnTo>
                <a:lnTo>
                  <a:pt x="2838450" y="7240"/>
                </a:lnTo>
                <a:cubicBezTo>
                  <a:pt x="2838450" y="1484015"/>
                  <a:pt x="1716931" y="2697914"/>
                  <a:pt x="278890" y="2843883"/>
                </a:cubicBezTo>
                <a:lnTo>
                  <a:pt x="0" y="2857958"/>
                </a:lnTo>
                <a:lnTo>
                  <a:pt x="0" y="1990580"/>
                </a:lnTo>
                <a:lnTo>
                  <a:pt x="190293" y="1980883"/>
                </a:lnTo>
                <a:cubicBezTo>
                  <a:pt x="1124600" y="1885128"/>
                  <a:pt x="1866185" y="1135788"/>
                  <a:pt x="1960910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8E760EA-7D83-1DF2-A8EE-4F218084E74F}"/>
              </a:ext>
            </a:extLst>
          </p:cNvPr>
          <p:cNvSpPr/>
          <p:nvPr userDrawn="1"/>
        </p:nvSpPr>
        <p:spPr>
          <a:xfrm>
            <a:off x="1" y="-1"/>
            <a:ext cx="1970627" cy="1990267"/>
          </a:xfrm>
          <a:custGeom>
            <a:avLst/>
            <a:gdLst>
              <a:gd name="connsiteX0" fmla="*/ 0 w 1970627"/>
              <a:gd name="connsiteY0" fmla="*/ 0 h 1990267"/>
              <a:gd name="connsiteX1" fmla="*/ 1970627 w 1970627"/>
              <a:gd name="connsiteY1" fmla="*/ 0 h 1990267"/>
              <a:gd name="connsiteX2" fmla="*/ 1960534 w 1970627"/>
              <a:gd name="connsiteY2" fmla="*/ 200357 h 1990267"/>
              <a:gd name="connsiteX3" fmla="*/ 190254 w 1970627"/>
              <a:gd name="connsiteY3" fmla="*/ 1980571 h 1990267"/>
              <a:gd name="connsiteX4" fmla="*/ 0 w 1970627"/>
              <a:gd name="connsiteY4" fmla="*/ 1990267 h 1990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0627" h="1990267">
                <a:moveTo>
                  <a:pt x="0" y="0"/>
                </a:moveTo>
                <a:lnTo>
                  <a:pt x="1970627" y="0"/>
                </a:lnTo>
                <a:lnTo>
                  <a:pt x="1960534" y="200357"/>
                </a:lnTo>
                <a:cubicBezTo>
                  <a:pt x="1865827" y="1135608"/>
                  <a:pt x="1124383" y="1884831"/>
                  <a:pt x="190254" y="1980571"/>
                </a:cubicBezTo>
                <a:lnTo>
                  <a:pt x="0" y="199026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F3F3353-78A1-F584-81A6-9513382DF18F}"/>
              </a:ext>
            </a:extLst>
          </p:cNvPr>
          <p:cNvSpPr/>
          <p:nvPr userDrawn="1"/>
        </p:nvSpPr>
        <p:spPr>
          <a:xfrm>
            <a:off x="1" y="1"/>
            <a:ext cx="1003449" cy="1013015"/>
          </a:xfrm>
          <a:custGeom>
            <a:avLst/>
            <a:gdLst>
              <a:gd name="connsiteX0" fmla="*/ 0 w 1003449"/>
              <a:gd name="connsiteY0" fmla="*/ 0 h 1013015"/>
              <a:gd name="connsiteX1" fmla="*/ 1003449 w 1003449"/>
              <a:gd name="connsiteY1" fmla="*/ 0 h 1013015"/>
              <a:gd name="connsiteX2" fmla="*/ 998306 w 1003449"/>
              <a:gd name="connsiteY2" fmla="*/ 100639 h 1013015"/>
              <a:gd name="connsiteX3" fmla="*/ 90663 w 1003449"/>
              <a:gd name="connsiteY3" fmla="*/ 1008380 h 1013015"/>
              <a:gd name="connsiteX4" fmla="*/ 0 w 1003449"/>
              <a:gd name="connsiteY4" fmla="*/ 1013015 h 101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449" h="1013015">
                <a:moveTo>
                  <a:pt x="0" y="0"/>
                </a:moveTo>
                <a:lnTo>
                  <a:pt x="1003449" y="0"/>
                </a:lnTo>
                <a:lnTo>
                  <a:pt x="998306" y="100639"/>
                </a:lnTo>
                <a:cubicBezTo>
                  <a:pt x="949402" y="576784"/>
                  <a:pt x="566756" y="959471"/>
                  <a:pt x="90663" y="1008380"/>
                </a:cubicBezTo>
                <a:lnTo>
                  <a:pt x="0" y="101301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1A846E-CBB1-9805-456D-0C0B89091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0" name="Image 2" descr="preencoded.png">
            <a:extLst>
              <a:ext uri="{FF2B5EF4-FFF2-40B4-BE49-F238E27FC236}">
                <a16:creationId xmlns:a16="http://schemas.microsoft.com/office/drawing/2014/main" id="{790E862E-398F-571C-EC2C-3D17164DE059}"/>
              </a:ext>
            </a:extLst>
          </p:cNvPr>
          <p:cNvSpPr/>
          <p:nvPr/>
        </p:nvSpPr>
        <p:spPr>
          <a:xfrm>
            <a:off x="1458332" y="590133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2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AB1DF8DE-0EED-2627-4B5E-266C0BC276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338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MMM YYYY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5AE99EEE-38C4-CB2D-EEA0-8A2EB6F129E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900911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MMM YYYY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AA90F0AE-69F4-EBD3-AED1-81E98D3481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16484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MMM YYYY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F9E49243-B04A-D7AF-B4C7-8E1AE776F8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32057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MMM YYYY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4780DCD4-46DE-8C31-9F39-FC6E45FC1E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47629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MMM YYYY</a:t>
            </a:r>
          </a:p>
        </p:txBody>
      </p:sp>
      <p:sp>
        <p:nvSpPr>
          <p:cNvPr id="36" name="Text Placeholder 51">
            <a:extLst>
              <a:ext uri="{FF2B5EF4-FFF2-40B4-BE49-F238E27FC236}">
                <a16:creationId xmlns:a16="http://schemas.microsoft.com/office/drawing/2014/main" id="{9FBDF935-4925-03EC-CBC9-1EBA90DF84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5338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51">
            <a:extLst>
              <a:ext uri="{FF2B5EF4-FFF2-40B4-BE49-F238E27FC236}">
                <a16:creationId xmlns:a16="http://schemas.microsoft.com/office/drawing/2014/main" id="{9BB76AA7-442D-54A7-D075-C67F4743896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00911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51">
            <a:extLst>
              <a:ext uri="{FF2B5EF4-FFF2-40B4-BE49-F238E27FC236}">
                <a16:creationId xmlns:a16="http://schemas.microsoft.com/office/drawing/2014/main" id="{9E419856-1586-F2D8-A1B4-F67FEE9839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16484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51">
            <a:extLst>
              <a:ext uri="{FF2B5EF4-FFF2-40B4-BE49-F238E27FC236}">
                <a16:creationId xmlns:a16="http://schemas.microsoft.com/office/drawing/2014/main" id="{AED74DD2-EAE3-76BF-56B9-C04FCED1F2D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32057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51">
            <a:extLst>
              <a:ext uri="{FF2B5EF4-FFF2-40B4-BE49-F238E27FC236}">
                <a16:creationId xmlns:a16="http://schemas.microsoft.com/office/drawing/2014/main" id="{0A39AD48-2F98-C0C9-DE08-CED7EBF816B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47629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0951" y="430571"/>
            <a:ext cx="10671048" cy="76809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60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503357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4" y="381000"/>
            <a:ext cx="9779183" cy="1325563"/>
          </a:xfrm>
        </p:spPr>
        <p:txBody>
          <a:bodyPr anchor="b">
            <a:noAutofit/>
          </a:bodyPr>
          <a:lstStyle>
            <a:lvl1pPr>
              <a:defRPr sz="36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4" y="2087563"/>
            <a:ext cx="9779183" cy="3366815"/>
          </a:xfrm>
        </p:spPr>
        <p:txBody>
          <a:bodyPr>
            <a:noAutofit/>
          </a:bodyPr>
          <a:lstStyle>
            <a:lvl1pPr marL="0" indent="0">
              <a:buNone/>
              <a:defRPr>
                <a:latin typeface="+mn-lt"/>
              </a:defRPr>
            </a:lvl1pPr>
            <a:lvl2pPr marL="342900" indent="0">
              <a:buNone/>
              <a:defRPr>
                <a:latin typeface="+mn-lt"/>
              </a:defRPr>
            </a:lvl2pPr>
            <a:lvl3pPr marL="685800" indent="0">
              <a:buNone/>
              <a:defRPr>
                <a:latin typeface="+mn-lt"/>
              </a:defRPr>
            </a:lvl3pPr>
            <a:lvl4pPr marL="1028700" indent="0">
              <a:buNone/>
              <a:defRPr>
                <a:latin typeface="+mn-lt"/>
              </a:defRPr>
            </a:lvl4pPr>
            <a:lvl5pPr marL="137160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 rot="5400000" flipH="1">
            <a:off x="1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7" y="6356352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900">
                <a:solidFill>
                  <a:schemeClr val="accent3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22394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h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BA2A58C-57B7-834C-8F5C-3299322411B1}"/>
              </a:ext>
            </a:extLst>
          </p:cNvPr>
          <p:cNvGrpSpPr/>
          <p:nvPr userDrawn="1"/>
        </p:nvGrpSpPr>
        <p:grpSpPr>
          <a:xfrm rot="16200000">
            <a:off x="10772262" y="152643"/>
            <a:ext cx="1572380" cy="1267097"/>
            <a:chOff x="7413403" y="4976359"/>
            <a:chExt cx="2334986" cy="1881641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801D8067-144A-FE48-AF1E-529B662DCAD3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2ECA7D87-C78C-C140-AA28-C0FB20209045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4" y="381000"/>
            <a:ext cx="9779183" cy="1325563"/>
          </a:xfrm>
        </p:spPr>
        <p:txBody>
          <a:bodyPr anchor="b">
            <a:noAutofit/>
          </a:bodyPr>
          <a:lstStyle>
            <a:lvl1pPr>
              <a:defRPr sz="36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4" y="2087565"/>
            <a:ext cx="9779183" cy="3366813"/>
          </a:xfrm>
        </p:spPr>
        <p:txBody>
          <a:bodyPr>
            <a:noAutofit/>
          </a:bodyPr>
          <a:lstStyle>
            <a:lvl1pPr marL="0" indent="0">
              <a:buNone/>
              <a:defRPr>
                <a:latin typeface="+mn-lt"/>
              </a:defRPr>
            </a:lvl1pPr>
            <a:lvl2pPr marL="342900" indent="0">
              <a:buNone/>
              <a:defRPr>
                <a:latin typeface="+mn-lt"/>
              </a:defRPr>
            </a:lvl2pPr>
            <a:lvl3pPr marL="685800" indent="0">
              <a:buNone/>
              <a:defRPr>
                <a:latin typeface="+mn-lt"/>
              </a:defRPr>
            </a:lvl3pPr>
            <a:lvl4pPr marL="1028700" indent="0">
              <a:buNone/>
              <a:defRPr>
                <a:latin typeface="+mn-lt"/>
              </a:defRPr>
            </a:lvl4pPr>
            <a:lvl5pPr marL="137160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7" y="6356352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900">
                <a:solidFill>
                  <a:schemeClr val="accent3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00486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5ED18-7A07-47F1-8056-CD86B076A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8722" y="1684338"/>
            <a:ext cx="8594559" cy="2810460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sz="345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C91C146-F9A8-9A4C-9508-8590923B8D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001" y="519407"/>
            <a:ext cx="1364297" cy="1094521"/>
          </a:xfrm>
        </p:spPr>
        <p:txBody>
          <a:bodyPr>
            <a:noAutofit/>
          </a:bodyPr>
          <a:lstStyle>
            <a:lvl1pPr marL="0" indent="0" algn="ctr">
              <a:buNone/>
              <a:defRPr sz="17925" b="1">
                <a:solidFill>
                  <a:schemeClr val="accent1">
                    <a:lumMod val="75000"/>
                  </a:schemeClr>
                </a:solidFill>
                <a:latin typeface="Tenorite" pitchFamily="2" charset="0"/>
              </a:defRPr>
            </a:lvl1pPr>
            <a:lvl2pPr marL="3429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2pPr>
            <a:lvl3pPr marL="6858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3pPr>
            <a:lvl4pPr marL="10287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4pPr>
            <a:lvl5pPr marL="13716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5pPr>
          </a:lstStyle>
          <a:p>
            <a:pPr lvl="0"/>
            <a:r>
              <a:rPr lang="en-US"/>
              <a:t>“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22D6C2B-78AC-DD47-9289-067C968B06C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81814" y="4494213"/>
            <a:ext cx="3511551" cy="679450"/>
          </a:xfrm>
        </p:spPr>
        <p:txBody>
          <a:bodyPr>
            <a:noAutofit/>
          </a:bodyPr>
          <a:lstStyle>
            <a:lvl1pPr marL="0" indent="0" algn="r">
              <a:buNone/>
              <a:defRPr sz="1500">
                <a:solidFill>
                  <a:schemeClr val="bg1"/>
                </a:solidFill>
                <a:latin typeface="+mn-lt"/>
              </a:defRPr>
            </a:lvl1pPr>
            <a:lvl2pPr marL="342900" indent="0" algn="r">
              <a:buNone/>
              <a:defRPr sz="1350">
                <a:solidFill>
                  <a:schemeClr val="bg1"/>
                </a:solidFill>
                <a:latin typeface="Tenorite" pitchFamily="2" charset="0"/>
              </a:defRPr>
            </a:lvl2pPr>
            <a:lvl3pPr marL="685800" indent="0" algn="r">
              <a:buNone/>
              <a:defRPr sz="1200">
                <a:solidFill>
                  <a:schemeClr val="bg1"/>
                </a:solidFill>
                <a:latin typeface="Tenorite" pitchFamily="2" charset="0"/>
              </a:defRPr>
            </a:lvl3pPr>
            <a:lvl4pPr marL="1028700" indent="0" algn="r">
              <a:buNone/>
              <a:defRPr sz="1050">
                <a:solidFill>
                  <a:schemeClr val="bg1"/>
                </a:solidFill>
                <a:latin typeface="Tenorite" pitchFamily="2" charset="0"/>
              </a:defRPr>
            </a:lvl4pPr>
            <a:lvl5pPr marL="1371600" indent="0" algn="r">
              <a:buNone/>
              <a:defRPr sz="1050">
                <a:solidFill>
                  <a:schemeClr val="bg1"/>
                </a:solidFill>
                <a:latin typeface="Tenorite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612193CD-03AD-D74D-A5CD-747A9B53F49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609105" y="3399694"/>
            <a:ext cx="1364297" cy="1094521"/>
          </a:xfrm>
        </p:spPr>
        <p:txBody>
          <a:bodyPr>
            <a:noAutofit/>
          </a:bodyPr>
          <a:lstStyle>
            <a:lvl1pPr marL="0" indent="0" algn="ctr">
              <a:buNone/>
              <a:defRPr sz="17925" b="1">
                <a:solidFill>
                  <a:schemeClr val="accent1">
                    <a:lumMod val="75000"/>
                  </a:schemeClr>
                </a:solidFill>
                <a:latin typeface="Tenorite" pitchFamily="2" charset="0"/>
              </a:defRPr>
            </a:lvl1pPr>
            <a:lvl2pPr marL="3429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2pPr>
            <a:lvl3pPr marL="6858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3pPr>
            <a:lvl4pPr marL="10287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4pPr>
            <a:lvl5pPr marL="13716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5pPr>
          </a:lstStyle>
          <a:p>
            <a:pPr lvl="0"/>
            <a:r>
              <a:rPr lang="en-US"/>
              <a:t>”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15429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28C225EC-F6EF-1144-834A-F0B91974AA41}"/>
              </a:ext>
            </a:extLst>
          </p:cNvPr>
          <p:cNvSpPr/>
          <p:nvPr userDrawn="1"/>
        </p:nvSpPr>
        <p:spPr>
          <a:xfrm>
            <a:off x="1" y="-1664"/>
            <a:ext cx="9857012" cy="68596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1E40CEAF-B1BB-174E-A798-3BA60D9C0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429" y="381000"/>
            <a:ext cx="8401624" cy="1325563"/>
          </a:xfrm>
        </p:spPr>
        <p:txBody>
          <a:bodyPr lIns="0" anchor="b">
            <a:noAutofit/>
          </a:bodyPr>
          <a:lstStyle>
            <a:lvl1pPr>
              <a:defRPr sz="36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23">
            <a:extLst>
              <a:ext uri="{FF2B5EF4-FFF2-40B4-BE49-F238E27FC236}">
                <a16:creationId xmlns:a16="http://schemas.microsoft.com/office/drawing/2014/main" id="{5E48B363-63E8-4F17-842B-53AD935A652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0430" y="2227758"/>
            <a:ext cx="1200375" cy="1201242"/>
          </a:xfrm>
        </p:spPr>
        <p:txBody>
          <a:bodyPr>
            <a:noAutofit/>
          </a:bodyPr>
          <a:lstStyle>
            <a:lvl1pPr marL="0" indent="0">
              <a:buNone/>
              <a:defRPr sz="105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Text Placeholder 28">
            <a:extLst>
              <a:ext uri="{FF2B5EF4-FFF2-40B4-BE49-F238E27FC236}">
                <a16:creationId xmlns:a16="http://schemas.microsoft.com/office/drawing/2014/main" id="{CC3A7E03-4F06-4380-90A1-845651EEA3C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23352" y="2426400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50" b="1" spc="15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1" name="Text Placeholder 28">
            <a:extLst>
              <a:ext uri="{FF2B5EF4-FFF2-40B4-BE49-F238E27FC236}">
                <a16:creationId xmlns:a16="http://schemas.microsoft.com/office/drawing/2014/main" id="{31AF5791-727B-438A-A7EF-5D132167C89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123351" y="2811646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50" b="0" spc="15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7" name="Picture Placeholder 23">
            <a:extLst>
              <a:ext uri="{FF2B5EF4-FFF2-40B4-BE49-F238E27FC236}">
                <a16:creationId xmlns:a16="http://schemas.microsoft.com/office/drawing/2014/main" id="{9ABA5222-6FD6-405B-8AC8-18022C36590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495814" y="2227758"/>
            <a:ext cx="1200375" cy="1201242"/>
          </a:xfrm>
        </p:spPr>
        <p:txBody>
          <a:bodyPr>
            <a:noAutofit/>
          </a:bodyPr>
          <a:lstStyle>
            <a:lvl1pPr marL="0" indent="0">
              <a:buNone/>
              <a:defRPr sz="105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Text Placeholder 28">
            <a:extLst>
              <a:ext uri="{FF2B5EF4-FFF2-40B4-BE49-F238E27FC236}">
                <a16:creationId xmlns:a16="http://schemas.microsoft.com/office/drawing/2014/main" id="{A1A33FCF-D2EB-478E-8679-428657895F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70818" y="2422565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50" b="1" spc="15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55274EF8-F641-41B2-89C1-FD94AFA4868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870816" y="2807811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50" b="0" spc="15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8" name="Picture Placeholder 23">
            <a:extLst>
              <a:ext uri="{FF2B5EF4-FFF2-40B4-BE49-F238E27FC236}">
                <a16:creationId xmlns:a16="http://schemas.microsoft.com/office/drawing/2014/main" id="{124DE785-775F-4AE4-94B3-FA728188EB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50430" y="4254273"/>
            <a:ext cx="1200375" cy="1201242"/>
          </a:xfrm>
        </p:spPr>
        <p:txBody>
          <a:bodyPr>
            <a:noAutofit/>
          </a:bodyPr>
          <a:lstStyle>
            <a:lvl1pPr marL="0" indent="0">
              <a:buNone/>
              <a:defRPr sz="105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Text Placeholder 28">
            <a:extLst>
              <a:ext uri="{FF2B5EF4-FFF2-40B4-BE49-F238E27FC236}">
                <a16:creationId xmlns:a16="http://schemas.microsoft.com/office/drawing/2014/main" id="{5A429D4E-B795-4E55-852E-9E161F9EBD3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123352" y="4498793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50" b="1" spc="15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41D297CB-52EE-4DE4-AEAC-CD4AAF2BF17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123351" y="4884039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50" b="0" spc="15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9" name="Picture Placeholder 23">
            <a:extLst>
              <a:ext uri="{FF2B5EF4-FFF2-40B4-BE49-F238E27FC236}">
                <a16:creationId xmlns:a16="http://schemas.microsoft.com/office/drawing/2014/main" id="{F5694B35-7776-4DB9-9EB7-3AF076EC357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495814" y="4254273"/>
            <a:ext cx="1200375" cy="1201242"/>
          </a:xfrm>
        </p:spPr>
        <p:txBody>
          <a:bodyPr>
            <a:noAutofit/>
          </a:bodyPr>
          <a:lstStyle>
            <a:lvl1pPr marL="0" indent="0">
              <a:buNone/>
              <a:defRPr sz="105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Text Placeholder 28">
            <a:extLst>
              <a:ext uri="{FF2B5EF4-FFF2-40B4-BE49-F238E27FC236}">
                <a16:creationId xmlns:a16="http://schemas.microsoft.com/office/drawing/2014/main" id="{AD7B736B-3A10-499F-8F23-4437982C823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870818" y="4498793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50" b="1" spc="15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07165540-290D-4A38-87DE-F52B05BD6A1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70816" y="4884039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50" b="0" spc="15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32335" y="6356352"/>
            <a:ext cx="1167495" cy="365125"/>
          </a:xfrm>
        </p:spPr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AAB3BC7E-B34F-EF47-B125-1574C5484E22}"/>
              </a:ext>
            </a:extLst>
          </p:cNvPr>
          <p:cNvSpPr/>
          <p:nvPr userDrawn="1"/>
        </p:nvSpPr>
        <p:spPr>
          <a:xfrm rot="16200000" flipV="1">
            <a:off x="9499941" y="355410"/>
            <a:ext cx="1881641" cy="1167493"/>
          </a:xfrm>
          <a:custGeom>
            <a:avLst/>
            <a:gdLst>
              <a:gd name="connsiteX0" fmla="*/ 1881641 w 1881641"/>
              <a:gd name="connsiteY0" fmla="*/ 1167473 h 1167493"/>
              <a:gd name="connsiteX1" fmla="*/ 1881641 w 1881641"/>
              <a:gd name="connsiteY1" fmla="*/ 1167493 h 1167493"/>
              <a:gd name="connsiteX2" fmla="*/ 1167493 w 1881641"/>
              <a:gd name="connsiteY2" fmla="*/ 1167493 h 1167493"/>
              <a:gd name="connsiteX3" fmla="*/ 0 w 1881641"/>
              <a:gd name="connsiteY3" fmla="*/ 0 h 1167493"/>
              <a:gd name="connsiteX4" fmla="*/ 714149 w 1881641"/>
              <a:gd name="connsiteY4" fmla="*/ 0 h 1167493"/>
              <a:gd name="connsiteX5" fmla="*/ 1875614 w 1881641"/>
              <a:gd name="connsiteY5" fmla="*/ 1048124 h 1167493"/>
              <a:gd name="connsiteX6" fmla="*/ 1881641 w 1881641"/>
              <a:gd name="connsiteY6" fmla="*/ 1167473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1641" h="1167493">
                <a:moveTo>
                  <a:pt x="1881641" y="1167473"/>
                </a:moveTo>
                <a:lnTo>
                  <a:pt x="1881641" y="1167493"/>
                </a:lnTo>
                <a:lnTo>
                  <a:pt x="1167493" y="1167493"/>
                </a:lnTo>
                <a:cubicBezTo>
                  <a:pt x="522704" y="1167493"/>
                  <a:pt x="0" y="644789"/>
                  <a:pt x="0" y="0"/>
                </a:cubicBezTo>
                <a:lnTo>
                  <a:pt x="714149" y="0"/>
                </a:lnTo>
                <a:cubicBezTo>
                  <a:pt x="1318639" y="0"/>
                  <a:pt x="1815827" y="459408"/>
                  <a:pt x="1875614" y="1048124"/>
                </a:cubicBezTo>
                <a:lnTo>
                  <a:pt x="1881641" y="116747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7CBC82D0-4F72-C649-8B7F-D4B087957B6C}"/>
              </a:ext>
            </a:extLst>
          </p:cNvPr>
          <p:cNvSpPr/>
          <p:nvPr userDrawn="1"/>
        </p:nvSpPr>
        <p:spPr>
          <a:xfrm flipH="1">
            <a:off x="10866437" y="1879979"/>
            <a:ext cx="1325563" cy="1325563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9383F23A-D872-2A4C-B386-A9D269BE694D}"/>
              </a:ext>
            </a:extLst>
          </p:cNvPr>
          <p:cNvSpPr/>
          <p:nvPr userDrawn="1"/>
        </p:nvSpPr>
        <p:spPr>
          <a:xfrm>
            <a:off x="11024507" y="-1664"/>
            <a:ext cx="1167495" cy="1881641"/>
          </a:xfrm>
          <a:custGeom>
            <a:avLst/>
            <a:gdLst>
              <a:gd name="connsiteX0" fmla="*/ 1167473 w 1167494"/>
              <a:gd name="connsiteY0" fmla="*/ 0 h 1881641"/>
              <a:gd name="connsiteX1" fmla="*/ 1167493 w 1167494"/>
              <a:gd name="connsiteY1" fmla="*/ 0 h 1881641"/>
              <a:gd name="connsiteX2" fmla="*/ 1167493 w 1167494"/>
              <a:gd name="connsiteY2" fmla="*/ 714148 h 1881641"/>
              <a:gd name="connsiteX3" fmla="*/ 1166666 w 1167494"/>
              <a:gd name="connsiteY3" fmla="*/ 730534 h 1881641"/>
              <a:gd name="connsiteX4" fmla="*/ 1167494 w 1167494"/>
              <a:gd name="connsiteY4" fmla="*/ 730534 h 1881641"/>
              <a:gd name="connsiteX5" fmla="*/ 1167494 w 1167494"/>
              <a:gd name="connsiteY5" fmla="*/ 1378059 h 1881641"/>
              <a:gd name="connsiteX6" fmla="*/ 1167493 w 1167494"/>
              <a:gd name="connsiteY6" fmla="*/ 1378059 h 1881641"/>
              <a:gd name="connsiteX7" fmla="*/ 1167493 w 1167494"/>
              <a:gd name="connsiteY7" fmla="*/ 1881641 h 1881641"/>
              <a:gd name="connsiteX8" fmla="*/ 0 w 1167494"/>
              <a:gd name="connsiteY8" fmla="*/ 1881641 h 1881641"/>
              <a:gd name="connsiteX9" fmla="*/ 0 w 1167494"/>
              <a:gd name="connsiteY9" fmla="*/ 1234116 h 1881641"/>
              <a:gd name="connsiteX10" fmla="*/ 0 w 1167494"/>
              <a:gd name="connsiteY10" fmla="*/ 1167492 h 1881641"/>
              <a:gd name="connsiteX11" fmla="*/ 1048124 w 1167494"/>
              <a:gd name="connsiteY11" fmla="*/ 6027 h 1881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7494" h="1881641">
                <a:moveTo>
                  <a:pt x="1167473" y="0"/>
                </a:moveTo>
                <a:lnTo>
                  <a:pt x="1167493" y="0"/>
                </a:lnTo>
                <a:lnTo>
                  <a:pt x="1167493" y="714148"/>
                </a:lnTo>
                <a:lnTo>
                  <a:pt x="1166666" y="730534"/>
                </a:lnTo>
                <a:lnTo>
                  <a:pt x="1167494" y="730534"/>
                </a:lnTo>
                <a:lnTo>
                  <a:pt x="1167494" y="1378059"/>
                </a:lnTo>
                <a:lnTo>
                  <a:pt x="1167493" y="1378059"/>
                </a:lnTo>
                <a:lnTo>
                  <a:pt x="1167493" y="1881641"/>
                </a:lnTo>
                <a:lnTo>
                  <a:pt x="0" y="1881641"/>
                </a:lnTo>
                <a:lnTo>
                  <a:pt x="0" y="1234116"/>
                </a:lnTo>
                <a:lnTo>
                  <a:pt x="0" y="1167492"/>
                </a:lnTo>
                <a:cubicBezTo>
                  <a:pt x="0" y="563002"/>
                  <a:pt x="459408" y="65814"/>
                  <a:pt x="1048124" y="60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221FFDB-AAE2-5943-97A1-82D66AE05DB4}"/>
              </a:ext>
            </a:extLst>
          </p:cNvPr>
          <p:cNvSpPr/>
          <p:nvPr userDrawn="1"/>
        </p:nvSpPr>
        <p:spPr>
          <a:xfrm>
            <a:off x="10334091" y="2737752"/>
            <a:ext cx="1380831" cy="138083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2E58EEF7-63CA-A845-BAC4-9D3BE05918B5}"/>
              </a:ext>
            </a:extLst>
          </p:cNvPr>
          <p:cNvSpPr/>
          <p:nvPr userDrawn="1"/>
        </p:nvSpPr>
        <p:spPr>
          <a:xfrm rot="16200000" flipH="1">
            <a:off x="10667433" y="5333433"/>
            <a:ext cx="1881641" cy="1167493"/>
          </a:xfrm>
          <a:custGeom>
            <a:avLst/>
            <a:gdLst>
              <a:gd name="connsiteX0" fmla="*/ 1881641 w 1881641"/>
              <a:gd name="connsiteY0" fmla="*/ 1167473 h 1167493"/>
              <a:gd name="connsiteX1" fmla="*/ 1881641 w 1881641"/>
              <a:gd name="connsiteY1" fmla="*/ 1167493 h 1167493"/>
              <a:gd name="connsiteX2" fmla="*/ 1167493 w 1881641"/>
              <a:gd name="connsiteY2" fmla="*/ 1167493 h 1167493"/>
              <a:gd name="connsiteX3" fmla="*/ 0 w 1881641"/>
              <a:gd name="connsiteY3" fmla="*/ 0 h 1167493"/>
              <a:gd name="connsiteX4" fmla="*/ 714149 w 1881641"/>
              <a:gd name="connsiteY4" fmla="*/ 0 h 1167493"/>
              <a:gd name="connsiteX5" fmla="*/ 1875614 w 1881641"/>
              <a:gd name="connsiteY5" fmla="*/ 1048124 h 1167493"/>
              <a:gd name="connsiteX6" fmla="*/ 1881641 w 1881641"/>
              <a:gd name="connsiteY6" fmla="*/ 1167473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1641" h="1167493">
                <a:moveTo>
                  <a:pt x="1881641" y="1167473"/>
                </a:moveTo>
                <a:lnTo>
                  <a:pt x="1881641" y="1167493"/>
                </a:lnTo>
                <a:lnTo>
                  <a:pt x="1167493" y="1167493"/>
                </a:lnTo>
                <a:cubicBezTo>
                  <a:pt x="522704" y="1167493"/>
                  <a:pt x="0" y="644789"/>
                  <a:pt x="0" y="0"/>
                </a:cubicBezTo>
                <a:lnTo>
                  <a:pt x="714149" y="0"/>
                </a:lnTo>
                <a:cubicBezTo>
                  <a:pt x="1318639" y="0"/>
                  <a:pt x="1815827" y="459408"/>
                  <a:pt x="1875614" y="1048124"/>
                </a:cubicBezTo>
                <a:lnTo>
                  <a:pt x="1881641" y="116747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757A4624-D8ED-2E4B-AF8C-00DFA6A72D5F}"/>
              </a:ext>
            </a:extLst>
          </p:cNvPr>
          <p:cNvSpPr/>
          <p:nvPr userDrawn="1"/>
        </p:nvSpPr>
        <p:spPr>
          <a:xfrm flipV="1">
            <a:off x="9857013" y="3651507"/>
            <a:ext cx="1325563" cy="1325563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DF312EF8-91BE-5946-BE31-8CFE107A2FEA}"/>
              </a:ext>
            </a:extLst>
          </p:cNvPr>
          <p:cNvSpPr/>
          <p:nvPr userDrawn="1"/>
        </p:nvSpPr>
        <p:spPr>
          <a:xfrm flipH="1" flipV="1">
            <a:off x="9857014" y="4976361"/>
            <a:ext cx="1167495" cy="1881641"/>
          </a:xfrm>
          <a:custGeom>
            <a:avLst/>
            <a:gdLst>
              <a:gd name="connsiteX0" fmla="*/ 1167473 w 1167494"/>
              <a:gd name="connsiteY0" fmla="*/ 0 h 1881641"/>
              <a:gd name="connsiteX1" fmla="*/ 1167493 w 1167494"/>
              <a:gd name="connsiteY1" fmla="*/ 0 h 1881641"/>
              <a:gd name="connsiteX2" fmla="*/ 1167493 w 1167494"/>
              <a:gd name="connsiteY2" fmla="*/ 714148 h 1881641"/>
              <a:gd name="connsiteX3" fmla="*/ 1166666 w 1167494"/>
              <a:gd name="connsiteY3" fmla="*/ 730534 h 1881641"/>
              <a:gd name="connsiteX4" fmla="*/ 1167494 w 1167494"/>
              <a:gd name="connsiteY4" fmla="*/ 730534 h 1881641"/>
              <a:gd name="connsiteX5" fmla="*/ 1167494 w 1167494"/>
              <a:gd name="connsiteY5" fmla="*/ 1378059 h 1881641"/>
              <a:gd name="connsiteX6" fmla="*/ 1167493 w 1167494"/>
              <a:gd name="connsiteY6" fmla="*/ 1378059 h 1881641"/>
              <a:gd name="connsiteX7" fmla="*/ 1167493 w 1167494"/>
              <a:gd name="connsiteY7" fmla="*/ 1881641 h 1881641"/>
              <a:gd name="connsiteX8" fmla="*/ 0 w 1167494"/>
              <a:gd name="connsiteY8" fmla="*/ 1881641 h 1881641"/>
              <a:gd name="connsiteX9" fmla="*/ 0 w 1167494"/>
              <a:gd name="connsiteY9" fmla="*/ 1234116 h 1881641"/>
              <a:gd name="connsiteX10" fmla="*/ 0 w 1167494"/>
              <a:gd name="connsiteY10" fmla="*/ 1167492 h 1881641"/>
              <a:gd name="connsiteX11" fmla="*/ 1048124 w 1167494"/>
              <a:gd name="connsiteY11" fmla="*/ 6027 h 1881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7494" h="1881641">
                <a:moveTo>
                  <a:pt x="1167473" y="0"/>
                </a:moveTo>
                <a:lnTo>
                  <a:pt x="1167493" y="0"/>
                </a:lnTo>
                <a:lnTo>
                  <a:pt x="1167493" y="714148"/>
                </a:lnTo>
                <a:lnTo>
                  <a:pt x="1166666" y="730534"/>
                </a:lnTo>
                <a:lnTo>
                  <a:pt x="1167494" y="730534"/>
                </a:lnTo>
                <a:lnTo>
                  <a:pt x="1167494" y="1378059"/>
                </a:lnTo>
                <a:lnTo>
                  <a:pt x="1167493" y="1378059"/>
                </a:lnTo>
                <a:lnTo>
                  <a:pt x="1167493" y="1881641"/>
                </a:lnTo>
                <a:lnTo>
                  <a:pt x="0" y="1881641"/>
                </a:lnTo>
                <a:lnTo>
                  <a:pt x="0" y="1234116"/>
                </a:lnTo>
                <a:lnTo>
                  <a:pt x="0" y="1167492"/>
                </a:lnTo>
                <a:cubicBezTo>
                  <a:pt x="0" y="563002"/>
                  <a:pt x="459408" y="65814"/>
                  <a:pt x="1048124" y="60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93080188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l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itle 1">
            <a:extLst>
              <a:ext uri="{FF2B5EF4-FFF2-40B4-BE49-F238E27FC236}">
                <a16:creationId xmlns:a16="http://schemas.microsoft.com/office/drawing/2014/main" id="{6825B690-1AD7-4243-AC42-D2CF19B7B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430" y="381000"/>
            <a:ext cx="10678143" cy="1325563"/>
          </a:xfrm>
        </p:spPr>
        <p:txBody>
          <a:bodyPr lIns="0" anchor="b">
            <a:noAutofit/>
          </a:bodyPr>
          <a:lstStyle>
            <a:lvl1pPr>
              <a:defRPr sz="36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23">
            <a:extLst>
              <a:ext uri="{FF2B5EF4-FFF2-40B4-BE49-F238E27FC236}">
                <a16:creationId xmlns:a16="http://schemas.microsoft.com/office/drawing/2014/main" id="{5E48B363-63E8-4F17-842B-53AD935A652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0429" y="2068736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1825005B-0520-EC49-9A5C-554CB700387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0431" y="2994545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50" b="1" spc="15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2" name="Text Placeholder 28">
            <a:extLst>
              <a:ext uri="{FF2B5EF4-FFF2-40B4-BE49-F238E27FC236}">
                <a16:creationId xmlns:a16="http://schemas.microsoft.com/office/drawing/2014/main" id="{B6697B92-AF89-2C46-BC1E-6CB47E8EA42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0430" y="3379791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50" b="0" spc="15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3" name="Picture Placeholder 23">
            <a:extLst>
              <a:ext uri="{FF2B5EF4-FFF2-40B4-BE49-F238E27FC236}">
                <a16:creationId xmlns:a16="http://schemas.microsoft.com/office/drawing/2014/main" id="{FA9FEBB0-45F1-DF45-89C4-B343F8B20BA0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549397" y="2068736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4" name="Text Placeholder 28">
            <a:extLst>
              <a:ext uri="{FF2B5EF4-FFF2-40B4-BE49-F238E27FC236}">
                <a16:creationId xmlns:a16="http://schemas.microsoft.com/office/drawing/2014/main" id="{EF331731-A7FC-C245-A9C1-0B1A2E994DB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549399" y="2994545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50" b="1" spc="15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5" name="Text Placeholder 28">
            <a:extLst>
              <a:ext uri="{FF2B5EF4-FFF2-40B4-BE49-F238E27FC236}">
                <a16:creationId xmlns:a16="http://schemas.microsoft.com/office/drawing/2014/main" id="{313B974E-E762-EE48-B2DF-C8F10DF7344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549398" y="3379791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50" b="0" spc="15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6" name="Picture Placeholder 23">
            <a:extLst>
              <a:ext uri="{FF2B5EF4-FFF2-40B4-BE49-F238E27FC236}">
                <a16:creationId xmlns:a16="http://schemas.microsoft.com/office/drawing/2014/main" id="{8BA62E8C-79E6-D245-B706-FFB1E051B2D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348368" y="2068736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7" name="Text Placeholder 28">
            <a:extLst>
              <a:ext uri="{FF2B5EF4-FFF2-40B4-BE49-F238E27FC236}">
                <a16:creationId xmlns:a16="http://schemas.microsoft.com/office/drawing/2014/main" id="{4199EE50-5386-0446-8ADA-23C1B0D6EA4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48368" y="2994545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50" b="1" spc="15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8" name="Text Placeholder 28">
            <a:extLst>
              <a:ext uri="{FF2B5EF4-FFF2-40B4-BE49-F238E27FC236}">
                <a16:creationId xmlns:a16="http://schemas.microsoft.com/office/drawing/2014/main" id="{478AB5CA-B5A5-934D-BF51-1485953A703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48368" y="3379791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50" b="0" spc="15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9" name="Picture Placeholder 23">
            <a:extLst>
              <a:ext uri="{FF2B5EF4-FFF2-40B4-BE49-F238E27FC236}">
                <a16:creationId xmlns:a16="http://schemas.microsoft.com/office/drawing/2014/main" id="{3D78BE06-1FC7-3C43-BD15-F4137B564B58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9147336" y="2068736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0" name="Text Placeholder 28">
            <a:extLst>
              <a:ext uri="{FF2B5EF4-FFF2-40B4-BE49-F238E27FC236}">
                <a16:creationId xmlns:a16="http://schemas.microsoft.com/office/drawing/2014/main" id="{14F01FCC-4797-0343-8739-20331C751C1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147336" y="2994545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50" b="1" spc="15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41" name="Text Placeholder 28">
            <a:extLst>
              <a:ext uri="{FF2B5EF4-FFF2-40B4-BE49-F238E27FC236}">
                <a16:creationId xmlns:a16="http://schemas.microsoft.com/office/drawing/2014/main" id="{33FBE6CA-EC7A-1A4B-ADA3-6B78F2DE09C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147336" y="3379791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50" b="0" spc="15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42" name="Picture Placeholder 23">
            <a:extLst>
              <a:ext uri="{FF2B5EF4-FFF2-40B4-BE49-F238E27FC236}">
                <a16:creationId xmlns:a16="http://schemas.microsoft.com/office/drawing/2014/main" id="{6DD7CCE4-AD48-B64F-909E-F88961FBDFC5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750429" y="4118553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3" name="Text Placeholder 28">
            <a:extLst>
              <a:ext uri="{FF2B5EF4-FFF2-40B4-BE49-F238E27FC236}">
                <a16:creationId xmlns:a16="http://schemas.microsoft.com/office/drawing/2014/main" id="{C076E7E2-3D95-EA47-BF86-444615F1F14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50431" y="5044362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50" b="1" spc="15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44" name="Text Placeholder 28">
            <a:extLst>
              <a:ext uri="{FF2B5EF4-FFF2-40B4-BE49-F238E27FC236}">
                <a16:creationId xmlns:a16="http://schemas.microsoft.com/office/drawing/2014/main" id="{612499D2-373C-3940-97A5-FCA8B245BE4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50430" y="5429608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50" b="0" spc="15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45" name="Picture Placeholder 23">
            <a:extLst>
              <a:ext uri="{FF2B5EF4-FFF2-40B4-BE49-F238E27FC236}">
                <a16:creationId xmlns:a16="http://schemas.microsoft.com/office/drawing/2014/main" id="{24B34D6D-4F7E-3942-B8D7-9970BDE53C10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3549397" y="4118553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6" name="Text Placeholder 28">
            <a:extLst>
              <a:ext uri="{FF2B5EF4-FFF2-40B4-BE49-F238E27FC236}">
                <a16:creationId xmlns:a16="http://schemas.microsoft.com/office/drawing/2014/main" id="{D34EDB1D-7E85-D242-B6AE-F6D6907D325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549399" y="5044362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50" b="1" spc="15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47" name="Text Placeholder 28">
            <a:extLst>
              <a:ext uri="{FF2B5EF4-FFF2-40B4-BE49-F238E27FC236}">
                <a16:creationId xmlns:a16="http://schemas.microsoft.com/office/drawing/2014/main" id="{3E3BFFF0-114B-6D42-B5E0-8020AC2E26BF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549398" y="5429608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50" b="0" spc="15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48" name="Picture Placeholder 23">
            <a:extLst>
              <a:ext uri="{FF2B5EF4-FFF2-40B4-BE49-F238E27FC236}">
                <a16:creationId xmlns:a16="http://schemas.microsoft.com/office/drawing/2014/main" id="{EB4488EE-E854-724E-95AE-B9943EE249E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6348368" y="4118553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9" name="Text Placeholder 28">
            <a:extLst>
              <a:ext uri="{FF2B5EF4-FFF2-40B4-BE49-F238E27FC236}">
                <a16:creationId xmlns:a16="http://schemas.microsoft.com/office/drawing/2014/main" id="{C5551B4D-583E-D644-9069-EC096CE76F5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348368" y="5044362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50" b="1" spc="15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50" name="Text Placeholder 28">
            <a:extLst>
              <a:ext uri="{FF2B5EF4-FFF2-40B4-BE49-F238E27FC236}">
                <a16:creationId xmlns:a16="http://schemas.microsoft.com/office/drawing/2014/main" id="{E30C4783-1643-2243-BB4F-E99E04D9216B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348368" y="5429608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50" b="0" spc="15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51" name="Picture Placeholder 23">
            <a:extLst>
              <a:ext uri="{FF2B5EF4-FFF2-40B4-BE49-F238E27FC236}">
                <a16:creationId xmlns:a16="http://schemas.microsoft.com/office/drawing/2014/main" id="{7BBADCE0-02E8-3249-8CBA-17D3783DFE70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9147336" y="4118553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2" name="Text Placeholder 28">
            <a:extLst>
              <a:ext uri="{FF2B5EF4-FFF2-40B4-BE49-F238E27FC236}">
                <a16:creationId xmlns:a16="http://schemas.microsoft.com/office/drawing/2014/main" id="{8D294C40-97E4-FF4F-8A02-10FC7D0EE8B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147336" y="5044362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50" b="1" spc="15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53" name="Text Placeholder 28">
            <a:extLst>
              <a:ext uri="{FF2B5EF4-FFF2-40B4-BE49-F238E27FC236}">
                <a16:creationId xmlns:a16="http://schemas.microsoft.com/office/drawing/2014/main" id="{8B38241F-01B5-574C-A827-67C6352C463C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147336" y="5429608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50" b="0" spc="15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CE9F02AC-6DFB-0C47-BC8E-4B0594007F33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65846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 rot="5400000" flipH="1">
            <a:off x="1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4" y="381000"/>
            <a:ext cx="9779183" cy="1325563"/>
          </a:xfrm>
        </p:spPr>
        <p:txBody>
          <a:bodyPr anchor="b">
            <a:noAutofit/>
          </a:bodyPr>
          <a:lstStyle>
            <a:lvl1pPr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4" y="2087563"/>
            <a:ext cx="9779183" cy="3366815"/>
          </a:xfrm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  <a:latin typeface="+mn-lt"/>
              </a:defRPr>
            </a:lvl1pPr>
            <a:lvl2pPr marL="342900" indent="0">
              <a:buNone/>
              <a:defRPr>
                <a:solidFill>
                  <a:schemeClr val="bg1"/>
                </a:solidFill>
                <a:latin typeface="+mn-lt"/>
              </a:defRPr>
            </a:lvl2pPr>
            <a:lvl3pPr marL="685800" indent="0">
              <a:buNone/>
              <a:defRPr>
                <a:solidFill>
                  <a:schemeClr val="bg1"/>
                </a:solidFill>
                <a:latin typeface="+mn-lt"/>
              </a:defRPr>
            </a:lvl3pPr>
            <a:lvl4pPr marL="1028700" indent="0">
              <a:buNone/>
              <a:defRPr>
                <a:solidFill>
                  <a:schemeClr val="bg1"/>
                </a:solidFill>
                <a:latin typeface="+mn-lt"/>
              </a:defRPr>
            </a:lvl4pPr>
            <a:lvl5pPr marL="1371600" indent="0">
              <a:buNone/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7" y="6356352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900">
                <a:solidFill>
                  <a:schemeClr val="accent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65784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4" y="381000"/>
            <a:ext cx="9779183" cy="1325563"/>
          </a:xfrm>
        </p:spPr>
        <p:txBody>
          <a:bodyPr anchor="b">
            <a:noAutofit/>
          </a:bodyPr>
          <a:lstStyle>
            <a:lvl1pPr>
              <a:defRPr sz="36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528205"/>
            <a:ext cx="4663440" cy="2828613"/>
          </a:xfrm>
        </p:spPr>
        <p:txBody>
          <a:bodyPr>
            <a:noAutofit/>
          </a:bodyPr>
          <a:lstStyle>
            <a:lvl1pPr marL="0" indent="0">
              <a:buNone/>
              <a:defRPr sz="1500">
                <a:latin typeface="+mn-lt"/>
              </a:defRPr>
            </a:lvl1pPr>
            <a:lvl2pPr marL="342900" indent="0">
              <a:buNone/>
              <a:defRPr sz="1350">
                <a:latin typeface="+mn-lt"/>
              </a:defRPr>
            </a:lvl2pPr>
            <a:lvl3pPr marL="685800" indent="0">
              <a:buNone/>
              <a:defRPr sz="1200">
                <a:latin typeface="+mn-lt"/>
              </a:defRPr>
            </a:lvl3pPr>
            <a:lvl4pPr marL="1028700" indent="0">
              <a:buNone/>
              <a:defRPr sz="1050">
                <a:latin typeface="+mn-lt"/>
              </a:defRPr>
            </a:lvl4pPr>
            <a:lvl5pPr marL="1371600" indent="0">
              <a:buNone/>
              <a:defRPr sz="105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 flipH="1">
            <a:off x="8580896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D11C9832-A021-954E-A34F-2988D1189AE9}"/>
              </a:ext>
            </a:extLst>
          </p:cNvPr>
          <p:cNvSpPr/>
          <p:nvPr userDrawn="1"/>
        </p:nvSpPr>
        <p:spPr>
          <a:xfrm>
            <a:off x="1" y="0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861BC34-DFBF-2D4F-B463-FCFBC08391FF}"/>
              </a:ext>
            </a:extLst>
          </p:cNvPr>
          <p:cNvGrpSpPr/>
          <p:nvPr userDrawn="1"/>
        </p:nvGrpSpPr>
        <p:grpSpPr>
          <a:xfrm>
            <a:off x="8082093" y="5590905"/>
            <a:ext cx="1572380" cy="1267097"/>
            <a:chOff x="7413403" y="4976359"/>
            <a:chExt cx="2334986" cy="1881641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55C37C19-F268-4A43-A0D4-3B1B38D48952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0">
                <a:latin typeface="+mn-lt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E4F760E5-9D5D-E44F-AEBF-20CA8DE87D11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0">
                <a:latin typeface="+mn-lt"/>
              </a:endParaRPr>
            </a:p>
          </p:txBody>
        </p:sp>
      </p:grp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7" y="6356352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900">
                <a:solidFill>
                  <a:schemeClr val="accent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4CA559C-3355-DE44-ACF9-BDB6083C422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83235" y="2528205"/>
            <a:ext cx="4663440" cy="2828613"/>
          </a:xfrm>
        </p:spPr>
        <p:txBody>
          <a:bodyPr>
            <a:noAutofit/>
          </a:bodyPr>
          <a:lstStyle>
            <a:lvl1pPr marL="0" indent="0">
              <a:buNone/>
              <a:defRPr sz="1500">
                <a:latin typeface="+mn-lt"/>
              </a:defRPr>
            </a:lvl1pPr>
            <a:lvl2pPr marL="342900" indent="0">
              <a:buNone/>
              <a:defRPr sz="1350">
                <a:latin typeface="+mn-lt"/>
              </a:defRPr>
            </a:lvl2pPr>
            <a:lvl3pPr marL="685800" indent="0">
              <a:buNone/>
              <a:defRPr sz="1200">
                <a:latin typeface="+mn-lt"/>
              </a:defRPr>
            </a:lvl3pPr>
            <a:lvl4pPr marL="1028700" indent="0">
              <a:buNone/>
              <a:defRPr sz="1050">
                <a:latin typeface="+mn-lt"/>
              </a:defRPr>
            </a:lvl4pPr>
            <a:lvl5pPr marL="1371600" indent="0">
              <a:buNone/>
              <a:defRPr sz="105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B33DABA-7BF5-1147-BA5E-63B92F220E5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167493" y="2005689"/>
            <a:ext cx="4663440" cy="522514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latin typeface="+mj-lt"/>
              </a:defRPr>
            </a:lvl1pPr>
            <a:lvl2pPr marL="342900" indent="0">
              <a:buNone/>
              <a:defRPr sz="1500" b="1">
                <a:latin typeface="+mj-lt"/>
              </a:defRPr>
            </a:lvl2pPr>
            <a:lvl3pPr marL="685800" indent="0">
              <a:buNone/>
              <a:defRPr sz="1350" b="1">
                <a:latin typeface="+mj-lt"/>
              </a:defRPr>
            </a:lvl3pPr>
            <a:lvl4pPr marL="1028700" indent="0">
              <a:buNone/>
              <a:defRPr sz="1200" b="1">
                <a:latin typeface="+mj-lt"/>
              </a:defRPr>
            </a:lvl4pPr>
            <a:lvl5pPr marL="1371600" indent="0">
              <a:buNone/>
              <a:defRPr sz="1200" b="1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B05BEE9-8BC0-EC44-B913-DB6426DF2EA7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283235" y="2005689"/>
            <a:ext cx="4663440" cy="522514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latin typeface="+mj-lt"/>
              </a:defRPr>
            </a:lvl1pPr>
            <a:lvl2pPr marL="342900" indent="0">
              <a:buNone/>
              <a:defRPr sz="1500" b="1">
                <a:latin typeface="+mj-lt"/>
              </a:defRPr>
            </a:lvl2pPr>
            <a:lvl3pPr marL="685800" indent="0">
              <a:buNone/>
              <a:defRPr sz="1350" b="1">
                <a:latin typeface="+mj-lt"/>
              </a:defRPr>
            </a:lvl3pPr>
            <a:lvl4pPr marL="1028700" indent="0">
              <a:buNone/>
              <a:defRPr sz="1200" b="1">
                <a:latin typeface="+mj-lt"/>
              </a:defRPr>
            </a:lvl4pPr>
            <a:lvl5pPr marL="1371600" indent="0">
              <a:buNone/>
              <a:defRPr sz="1200" b="1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201382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4" y="381000"/>
            <a:ext cx="9779183" cy="1325563"/>
          </a:xfrm>
        </p:spPr>
        <p:txBody>
          <a:bodyPr anchor="b">
            <a:noAutofit/>
          </a:bodyPr>
          <a:lstStyle>
            <a:lvl1pPr>
              <a:defRPr sz="36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1" y="2526318"/>
            <a:ext cx="3218688" cy="2828613"/>
          </a:xfrm>
        </p:spPr>
        <p:txBody>
          <a:bodyPr>
            <a:noAutofit/>
          </a:bodyPr>
          <a:lstStyle>
            <a:lvl1pPr marL="0" indent="0">
              <a:buNone/>
              <a:defRPr sz="1500">
                <a:latin typeface="+mn-lt"/>
              </a:defRPr>
            </a:lvl1pPr>
            <a:lvl2pPr marL="342900" indent="0">
              <a:buNone/>
              <a:defRPr sz="1350">
                <a:latin typeface="+mn-lt"/>
              </a:defRPr>
            </a:lvl2pPr>
            <a:lvl3pPr marL="685800" indent="0">
              <a:buNone/>
              <a:defRPr sz="1200">
                <a:latin typeface="+mn-lt"/>
              </a:defRPr>
            </a:lvl3pPr>
            <a:lvl4pPr marL="1028700" indent="0">
              <a:buNone/>
              <a:defRPr sz="1050">
                <a:latin typeface="+mn-lt"/>
              </a:defRPr>
            </a:lvl4pPr>
            <a:lvl5pPr marL="1371600" indent="0">
              <a:buNone/>
              <a:defRPr sz="105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rot="5400000">
            <a:off x="8580896" y="0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>
            <a:off x="-2364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>
              <a:latin typeface="+mn-lt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D11C9832-A021-954E-A34F-2988D1189AE9}"/>
              </a:ext>
            </a:extLst>
          </p:cNvPr>
          <p:cNvSpPr/>
          <p:nvPr userDrawn="1"/>
        </p:nvSpPr>
        <p:spPr>
          <a:xfrm rot="5400000" flipH="1">
            <a:off x="11258144" y="5924144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>
              <a:latin typeface="+mn-lt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861BC34-DFBF-2D4F-B463-FCFBC08391FF}"/>
              </a:ext>
            </a:extLst>
          </p:cNvPr>
          <p:cNvGrpSpPr/>
          <p:nvPr userDrawn="1"/>
        </p:nvGrpSpPr>
        <p:grpSpPr>
          <a:xfrm>
            <a:off x="2587418" y="5590905"/>
            <a:ext cx="1572380" cy="1267097"/>
            <a:chOff x="7413403" y="4976359"/>
            <a:chExt cx="2334986" cy="1881641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55C37C19-F268-4A43-A0D4-3B1B38D48952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0">
                <a:latin typeface="+mn-lt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E4F760E5-9D5D-E44F-AEBF-20CA8DE87D11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0">
                <a:latin typeface="+mn-lt"/>
              </a:endParaRPr>
            </a:p>
          </p:txBody>
        </p:sp>
      </p:grp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4CA559C-3355-DE44-ACF9-BDB6083C422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83789" y="2526318"/>
            <a:ext cx="3173279" cy="2828613"/>
          </a:xfrm>
        </p:spPr>
        <p:txBody>
          <a:bodyPr>
            <a:noAutofit/>
          </a:bodyPr>
          <a:lstStyle>
            <a:lvl1pPr marL="0" indent="0">
              <a:buNone/>
              <a:defRPr sz="1500">
                <a:latin typeface="+mn-lt"/>
              </a:defRPr>
            </a:lvl1pPr>
            <a:lvl2pPr marL="342900" indent="0">
              <a:buNone/>
              <a:defRPr sz="1350">
                <a:latin typeface="+mn-lt"/>
              </a:defRPr>
            </a:lvl2pPr>
            <a:lvl3pPr marL="685800" indent="0">
              <a:buNone/>
              <a:defRPr sz="1200">
                <a:latin typeface="+mn-lt"/>
              </a:defRPr>
            </a:lvl3pPr>
            <a:lvl4pPr marL="1028700" indent="0">
              <a:buNone/>
              <a:defRPr sz="1050">
                <a:latin typeface="+mn-lt"/>
              </a:defRPr>
            </a:lvl4pPr>
            <a:lvl5pPr marL="1371600" indent="0">
              <a:buNone/>
              <a:defRPr sz="105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B33DABA-7BF5-1147-BA5E-63B92F220E5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167494" y="2003804"/>
            <a:ext cx="3173279" cy="522514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latin typeface="+mj-lt"/>
              </a:defRPr>
            </a:lvl1pPr>
            <a:lvl2pPr marL="342900" indent="0">
              <a:buNone/>
              <a:defRPr sz="1500" b="1">
                <a:latin typeface="+mj-lt"/>
              </a:defRPr>
            </a:lvl2pPr>
            <a:lvl3pPr marL="685800" indent="0">
              <a:buNone/>
              <a:defRPr sz="1350" b="1">
                <a:latin typeface="+mj-lt"/>
              </a:defRPr>
            </a:lvl3pPr>
            <a:lvl4pPr marL="1028700" indent="0">
              <a:buNone/>
              <a:defRPr sz="1200" b="1">
                <a:latin typeface="+mj-lt"/>
              </a:defRPr>
            </a:lvl4pPr>
            <a:lvl5pPr marL="1371600" indent="0">
              <a:buNone/>
              <a:defRPr sz="1200" b="1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B05BEE9-8BC0-EC44-B913-DB6426DF2EA7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83789" y="2003804"/>
            <a:ext cx="3173279" cy="522514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latin typeface="+mj-lt"/>
              </a:defRPr>
            </a:lvl1pPr>
            <a:lvl2pPr marL="342900" indent="0">
              <a:buNone/>
              <a:defRPr sz="1500" b="1">
                <a:latin typeface="+mj-lt"/>
              </a:defRPr>
            </a:lvl2pPr>
            <a:lvl3pPr marL="685800" indent="0">
              <a:buNone/>
              <a:defRPr sz="1350" b="1">
                <a:latin typeface="+mj-lt"/>
              </a:defRPr>
            </a:lvl3pPr>
            <a:lvl4pPr marL="1028700" indent="0">
              <a:buNone/>
              <a:defRPr sz="1200" b="1">
                <a:latin typeface="+mj-lt"/>
              </a:defRPr>
            </a:lvl4pPr>
            <a:lvl5pPr marL="1371600" indent="0">
              <a:buNone/>
              <a:defRPr sz="1200" b="1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3D62993-A055-DF4F-9286-4FFE3A5C7FD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200083" y="2526318"/>
            <a:ext cx="3173279" cy="2828613"/>
          </a:xfrm>
        </p:spPr>
        <p:txBody>
          <a:bodyPr>
            <a:noAutofit/>
          </a:bodyPr>
          <a:lstStyle>
            <a:lvl1pPr marL="0" indent="0">
              <a:buNone/>
              <a:defRPr sz="1500">
                <a:latin typeface="+mn-lt"/>
              </a:defRPr>
            </a:lvl1pPr>
            <a:lvl2pPr marL="342900" indent="0">
              <a:buNone/>
              <a:defRPr sz="1350">
                <a:latin typeface="+mn-lt"/>
              </a:defRPr>
            </a:lvl2pPr>
            <a:lvl3pPr marL="685800" indent="0">
              <a:buNone/>
              <a:defRPr sz="1200">
                <a:latin typeface="+mn-lt"/>
              </a:defRPr>
            </a:lvl3pPr>
            <a:lvl4pPr marL="1028700" indent="0">
              <a:buNone/>
              <a:defRPr sz="1050">
                <a:latin typeface="+mn-lt"/>
              </a:defRPr>
            </a:lvl4pPr>
            <a:lvl5pPr marL="1371600" indent="0">
              <a:buNone/>
              <a:defRPr sz="105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A896DA2E-4448-254C-86D1-9E16E63CC6A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200083" y="2003804"/>
            <a:ext cx="3173279" cy="522514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latin typeface="+mj-lt"/>
              </a:defRPr>
            </a:lvl1pPr>
            <a:lvl2pPr marL="342900" indent="0">
              <a:buNone/>
              <a:defRPr sz="1500" b="1">
                <a:latin typeface="+mj-lt"/>
              </a:defRPr>
            </a:lvl2pPr>
            <a:lvl3pPr marL="685800" indent="0">
              <a:buNone/>
              <a:defRPr sz="1350" b="1">
                <a:latin typeface="+mj-lt"/>
              </a:defRPr>
            </a:lvl3pPr>
            <a:lvl4pPr marL="1028700" indent="0">
              <a:buNone/>
              <a:defRPr sz="1200" b="1">
                <a:latin typeface="+mj-lt"/>
              </a:defRPr>
            </a:lvl4pPr>
            <a:lvl5pPr marL="1371600" indent="0">
              <a:buNone/>
              <a:defRPr sz="1200" b="1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7" y="6356352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900">
                <a:solidFill>
                  <a:schemeClr val="accent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30216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4" y="1122363"/>
            <a:ext cx="6220279" cy="2387600"/>
          </a:xfrm>
        </p:spPr>
        <p:txBody>
          <a:bodyPr anchor="b">
            <a:noAutofit/>
          </a:bodyPr>
          <a:lstStyle>
            <a:lvl1pPr algn="l">
              <a:defRPr sz="45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4" y="3602040"/>
            <a:ext cx="6220277" cy="2247219"/>
          </a:xfrm>
        </p:spPr>
        <p:txBody>
          <a:bodyPr>
            <a:noAutofit/>
          </a:bodyPr>
          <a:lstStyle>
            <a:lvl1pPr marL="0" indent="0" algn="l">
              <a:buNone/>
              <a:defRPr sz="2100">
                <a:latin typeface="+mn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C79249-FDC0-364D-A734-AE1DE1605D28}"/>
              </a:ext>
            </a:extLst>
          </p:cNvPr>
          <p:cNvSpPr/>
          <p:nvPr userDrawn="1"/>
        </p:nvSpPr>
        <p:spPr>
          <a:xfrm>
            <a:off x="8264426" y="0"/>
            <a:ext cx="392757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15FBB50-09C8-B64E-AE57-67C5E70810CB}"/>
              </a:ext>
            </a:extLst>
          </p:cNvPr>
          <p:cNvGrpSpPr/>
          <p:nvPr userDrawn="1"/>
        </p:nvGrpSpPr>
        <p:grpSpPr>
          <a:xfrm>
            <a:off x="8264428" y="3685939"/>
            <a:ext cx="3927573" cy="3178856"/>
            <a:chOff x="9857014" y="13834"/>
            <a:chExt cx="2334986" cy="1881641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EFBF1E52-11FA-DC48-B7AD-75734232FFE8}"/>
                </a:ext>
              </a:extLst>
            </p:cNvPr>
            <p:cNvSpPr/>
            <p:nvPr userDrawn="1"/>
          </p:nvSpPr>
          <p:spPr>
            <a:xfrm rot="5400000" flipH="1" flipV="1">
              <a:off x="10667433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4850B620-49F5-3748-84AF-682555D52792}"/>
                </a:ext>
              </a:extLst>
            </p:cNvPr>
            <p:cNvSpPr/>
            <p:nvPr userDrawn="1"/>
          </p:nvSpPr>
          <p:spPr>
            <a:xfrm rot="16200000" flipV="1">
              <a:off x="9499940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0"/>
            </a:p>
          </p:txBody>
        </p:sp>
      </p:grpSp>
      <p:sp>
        <p:nvSpPr>
          <p:cNvPr id="22" name="Freeform 21">
            <a:extLst>
              <a:ext uri="{FF2B5EF4-FFF2-40B4-BE49-F238E27FC236}">
                <a16:creationId xmlns:a16="http://schemas.microsoft.com/office/drawing/2014/main" id="{BC68F289-2744-2F48-893A-3F17911625C8}"/>
              </a:ext>
            </a:extLst>
          </p:cNvPr>
          <p:cNvSpPr/>
          <p:nvPr userDrawn="1"/>
        </p:nvSpPr>
        <p:spPr>
          <a:xfrm>
            <a:off x="0" y="-1"/>
            <a:ext cx="1167493" cy="1167493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39563C76-BC00-DE47-88F5-C24D3CE3325A}"/>
              </a:ext>
            </a:extLst>
          </p:cNvPr>
          <p:cNvSpPr/>
          <p:nvPr userDrawn="1"/>
        </p:nvSpPr>
        <p:spPr>
          <a:xfrm>
            <a:off x="10228215" y="-1"/>
            <a:ext cx="1963787" cy="3178856"/>
          </a:xfrm>
          <a:custGeom>
            <a:avLst/>
            <a:gdLst>
              <a:gd name="connsiteX0" fmla="*/ 0 w 1963787"/>
              <a:gd name="connsiteY0" fmla="*/ 0 h 3178856"/>
              <a:gd name="connsiteX1" fmla="*/ 1963787 w 1963787"/>
              <a:gd name="connsiteY1" fmla="*/ 0 h 3178856"/>
              <a:gd name="connsiteX2" fmla="*/ 1963787 w 1963787"/>
              <a:gd name="connsiteY2" fmla="*/ 1967129 h 3178856"/>
              <a:gd name="connsiteX3" fmla="*/ 1963787 w 1963787"/>
              <a:gd name="connsiteY3" fmla="*/ 2349671 h 3178856"/>
              <a:gd name="connsiteX4" fmla="*/ 1963787 w 1963787"/>
              <a:gd name="connsiteY4" fmla="*/ 3178856 h 3178856"/>
              <a:gd name="connsiteX5" fmla="*/ 1963753 w 1963787"/>
              <a:gd name="connsiteY5" fmla="*/ 3178856 h 3178856"/>
              <a:gd name="connsiteX6" fmla="*/ 1763002 w 1963787"/>
              <a:gd name="connsiteY6" fmla="*/ 3168629 h 3178856"/>
              <a:gd name="connsiteX7" fmla="*/ 0 w 1963787"/>
              <a:gd name="connsiteY7" fmla="*/ 1197921 h 3178856"/>
              <a:gd name="connsiteX8" fmla="*/ 0 w 1963787"/>
              <a:gd name="connsiteY8" fmla="*/ 1039961 h 3178856"/>
              <a:gd name="connsiteX9" fmla="*/ 0 w 1963787"/>
              <a:gd name="connsiteY9" fmla="*/ 0 h 3178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63787" h="3178856">
                <a:moveTo>
                  <a:pt x="0" y="0"/>
                </a:moveTo>
                <a:lnTo>
                  <a:pt x="1963787" y="0"/>
                </a:lnTo>
                <a:lnTo>
                  <a:pt x="1963787" y="1967129"/>
                </a:lnTo>
                <a:lnTo>
                  <a:pt x="1963787" y="2349671"/>
                </a:lnTo>
                <a:lnTo>
                  <a:pt x="1963787" y="3178856"/>
                </a:lnTo>
                <a:lnTo>
                  <a:pt x="1963753" y="3178856"/>
                </a:lnTo>
                <a:lnTo>
                  <a:pt x="1763002" y="3168629"/>
                </a:lnTo>
                <a:cubicBezTo>
                  <a:pt x="772749" y="3067186"/>
                  <a:pt x="0" y="2223585"/>
                  <a:pt x="0" y="1197921"/>
                </a:cubicBezTo>
                <a:lnTo>
                  <a:pt x="0" y="1039961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06867152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mage 0" descr="preencoded.png">
            <a:extLst>
              <a:ext uri="{FF2B5EF4-FFF2-40B4-BE49-F238E27FC236}">
                <a16:creationId xmlns:a16="http://schemas.microsoft.com/office/drawing/2014/main" id="{BA5D5A72-CB6F-F8DE-E2C9-90459C8C3DC1}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66FD7FF-2869-7902-36B2-2B229AB9AB19}"/>
              </a:ext>
            </a:extLst>
          </p:cNvPr>
          <p:cNvSpPr/>
          <p:nvPr userDrawn="1"/>
        </p:nvSpPr>
        <p:spPr>
          <a:xfrm>
            <a:off x="1600201" y="1153228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2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1457C88-4472-81CF-02AF-4421E0A3084B}"/>
              </a:ext>
            </a:extLst>
          </p:cNvPr>
          <p:cNvSpPr/>
          <p:nvPr userDrawn="1"/>
        </p:nvSpPr>
        <p:spPr>
          <a:xfrm>
            <a:off x="2795588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03092" y="1984248"/>
            <a:ext cx="5385816" cy="1225296"/>
          </a:xfrm>
        </p:spPr>
        <p:txBody>
          <a:bodyPr tIns="0" anchor="t">
            <a:no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9496" y="3483864"/>
            <a:ext cx="3493008" cy="878908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499016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Image 0" descr="preencoded.png">
            <a:extLst>
              <a:ext uri="{FF2B5EF4-FFF2-40B4-BE49-F238E27FC236}">
                <a16:creationId xmlns:a16="http://schemas.microsoft.com/office/drawing/2014/main" id="{CD2D664E-6702-6607-A37E-2E996144917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/>
          </a:p>
        </p:txBody>
      </p:sp>
      <p:pic>
        <p:nvPicPr>
          <p:cNvPr id="13" name="Image 1" descr="preencoded.png">
            <a:extLst>
              <a:ext uri="{FF2B5EF4-FFF2-40B4-BE49-F238E27FC236}">
                <a16:creationId xmlns:a16="http://schemas.microsoft.com/office/drawing/2014/main" id="{951C5737-DF7E-D671-AC74-9E488335BC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232A1E1-DD38-15EA-6CA1-A84950EC43F0}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Image 5" descr="preencoded.png">
            <a:extLst>
              <a:ext uri="{FF2B5EF4-FFF2-40B4-BE49-F238E27FC236}">
                <a16:creationId xmlns:a16="http://schemas.microsoft.com/office/drawing/2014/main" id="{B9036D42-A06F-E6EE-BB91-8BAF045198BE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/>
          </a:p>
        </p:txBody>
      </p:sp>
      <p:pic>
        <p:nvPicPr>
          <p:cNvPr id="19" name="Image 6" descr="preencoded.png">
            <a:extLst>
              <a:ext uri="{FF2B5EF4-FFF2-40B4-BE49-F238E27FC236}">
                <a16:creationId xmlns:a16="http://schemas.microsoft.com/office/drawing/2014/main" id="{86E0540C-3355-A50D-AC61-047B54B70C6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77640" y="2330704"/>
            <a:ext cx="3822192" cy="41148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5032" y="2877312"/>
            <a:ext cx="3741928" cy="3684588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046720" y="2330704"/>
            <a:ext cx="3822192" cy="41148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754112" y="2877312"/>
            <a:ext cx="3741928" cy="3684588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  <p:pic>
        <p:nvPicPr>
          <p:cNvPr id="2" name="Picture 1" descr="A logo on a black background&#10;&#10;AI-generated content may be incorrect.">
            <a:extLst>
              <a:ext uri="{FF2B5EF4-FFF2-40B4-BE49-F238E27FC236}">
                <a16:creationId xmlns:a16="http://schemas.microsoft.com/office/drawing/2014/main" id="{837C36C8-2FED-7E20-EEC1-CEF6E38BE9E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45869" y="6171747"/>
            <a:ext cx="1058003" cy="53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03132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5923D9E-9381-3D11-B31A-1BF5C97F35B0}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F297964-0B81-31DC-6D6D-1414832238B1}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4" name="Image 2" descr="preencoded.png">
            <a:extLst>
              <a:ext uri="{FF2B5EF4-FFF2-40B4-BE49-F238E27FC236}">
                <a16:creationId xmlns:a16="http://schemas.microsoft.com/office/drawing/2014/main" id="{EFFAEAD9-58A9-096B-C6D0-58F7AD08EB20}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616" y="1901952"/>
            <a:ext cx="5693664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616" y="2770632"/>
            <a:ext cx="5693664" cy="3122168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50000"/>
              </a:lnSpc>
              <a:spcBef>
                <a:spcPts val="0"/>
              </a:spcBef>
              <a:defRPr sz="2000"/>
            </a:lvl2pPr>
            <a:lvl3pPr marL="685800">
              <a:lnSpc>
                <a:spcPct val="150000"/>
              </a:lnSpc>
              <a:spcBef>
                <a:spcPts val="0"/>
              </a:spcBef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4946502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35EFB42-020B-1DF4-3D42-26092CE45F08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0 w 3430200"/>
              <a:gd name="connsiteY0" fmla="*/ 0 h 3430665"/>
              <a:gd name="connsiteX1" fmla="*/ 3430200 w 3430200"/>
              <a:gd name="connsiteY1" fmla="*/ 0 h 3430665"/>
              <a:gd name="connsiteX2" fmla="*/ 3430200 w 3430200"/>
              <a:gd name="connsiteY2" fmla="*/ 3430665 h 3430665"/>
              <a:gd name="connsiteX3" fmla="*/ 0 w 3430200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0" y="0"/>
                </a:moveTo>
                <a:lnTo>
                  <a:pt x="3430200" y="0"/>
                </a:lnTo>
                <a:lnTo>
                  <a:pt x="3430200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B4DD322-D1E0-74CB-BBFF-057426E58EBC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3430200 w 3430200"/>
              <a:gd name="connsiteY0" fmla="*/ 0 h 3430665"/>
              <a:gd name="connsiteX1" fmla="*/ 3430200 w 3430200"/>
              <a:gd name="connsiteY1" fmla="*/ 3430665 h 3430665"/>
              <a:gd name="connsiteX2" fmla="*/ 0 w 3430200"/>
              <a:gd name="connsiteY2" fmla="*/ 3430665 h 3430665"/>
              <a:gd name="connsiteX3" fmla="*/ 0 w 3430200"/>
              <a:gd name="connsiteY3" fmla="*/ 3417531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3430200" y="0"/>
                </a:moveTo>
                <a:lnTo>
                  <a:pt x="3430200" y="3430665"/>
                </a:lnTo>
                <a:lnTo>
                  <a:pt x="0" y="3430665"/>
                </a:lnTo>
                <a:lnTo>
                  <a:pt x="0" y="34175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11D3FCE-EC92-8558-A3E5-04DB12477A3B}"/>
              </a:ext>
            </a:extLst>
          </p:cNvPr>
          <p:cNvSpPr/>
          <p:nvPr userDrawn="1"/>
        </p:nvSpPr>
        <p:spPr>
          <a:xfrm>
            <a:off x="1" y="1"/>
            <a:ext cx="3423785" cy="3437345"/>
          </a:xfrm>
          <a:custGeom>
            <a:avLst/>
            <a:gdLst>
              <a:gd name="connsiteX0" fmla="*/ 0 w 3423785"/>
              <a:gd name="connsiteY0" fmla="*/ 0 h 3437345"/>
              <a:gd name="connsiteX1" fmla="*/ 3423785 w 3423785"/>
              <a:gd name="connsiteY1" fmla="*/ 0 h 3437345"/>
              <a:gd name="connsiteX2" fmla="*/ 3423785 w 3423785"/>
              <a:gd name="connsiteY2" fmla="*/ 3437345 h 3437345"/>
              <a:gd name="connsiteX3" fmla="*/ 0 w 342378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3785" h="3437345">
                <a:moveTo>
                  <a:pt x="0" y="0"/>
                </a:moveTo>
                <a:lnTo>
                  <a:pt x="3423785" y="0"/>
                </a:lnTo>
                <a:lnTo>
                  <a:pt x="342378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224528" y="2276856"/>
            <a:ext cx="6766560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4224528" y="3222752"/>
            <a:ext cx="6766560" cy="2700528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17CBC9E-B934-828F-2AE5-211CEF5B1D25}"/>
              </a:ext>
            </a:extLst>
          </p:cNvPr>
          <p:cNvSpPr/>
          <p:nvPr userDrawn="1"/>
        </p:nvSpPr>
        <p:spPr>
          <a:xfrm>
            <a:off x="1" y="869"/>
            <a:ext cx="3423785" cy="3436477"/>
          </a:xfrm>
          <a:custGeom>
            <a:avLst/>
            <a:gdLst>
              <a:gd name="connsiteX0" fmla="*/ 0 w 3423785"/>
              <a:gd name="connsiteY0" fmla="*/ 0 h 3436477"/>
              <a:gd name="connsiteX1" fmla="*/ 3423785 w 3423785"/>
              <a:gd name="connsiteY1" fmla="*/ 3436477 h 3436477"/>
              <a:gd name="connsiteX2" fmla="*/ 0 w 3423785"/>
              <a:gd name="connsiteY2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3785" h="3436477">
                <a:moveTo>
                  <a:pt x="0" y="0"/>
                </a:moveTo>
                <a:lnTo>
                  <a:pt x="3423785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70996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3D352B04-96E6-839B-9D92-EE98385C4D49}"/>
              </a:ext>
            </a:extLst>
          </p:cNvPr>
          <p:cNvSpPr/>
          <p:nvPr userDrawn="1"/>
        </p:nvSpPr>
        <p:spPr>
          <a:xfrm>
            <a:off x="2062836" y="686475"/>
            <a:ext cx="7774629" cy="6193018"/>
          </a:xfrm>
          <a:custGeom>
            <a:avLst/>
            <a:gdLst>
              <a:gd name="connsiteX0" fmla="*/ 3887320 w 7774629"/>
              <a:gd name="connsiteY0" fmla="*/ 0 h 6193018"/>
              <a:gd name="connsiteX1" fmla="*/ 7774629 w 7774629"/>
              <a:gd name="connsiteY1" fmla="*/ 3884811 h 6193018"/>
              <a:gd name="connsiteX2" fmla="*/ 7774629 w 7774629"/>
              <a:gd name="connsiteY2" fmla="*/ 6193018 h 6193018"/>
              <a:gd name="connsiteX3" fmla="*/ 0 w 7774629"/>
              <a:gd name="connsiteY3" fmla="*/ 6193018 h 6193018"/>
              <a:gd name="connsiteX4" fmla="*/ 0 w 7774629"/>
              <a:gd name="connsiteY4" fmla="*/ 3884811 h 6193018"/>
              <a:gd name="connsiteX5" fmla="*/ 3887320 w 7774629"/>
              <a:gd name="connsiteY5" fmla="*/ 0 h 6193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4629" h="6193018">
                <a:moveTo>
                  <a:pt x="3887320" y="0"/>
                </a:moveTo>
                <a:cubicBezTo>
                  <a:pt x="6034243" y="0"/>
                  <a:pt x="7774629" y="1739299"/>
                  <a:pt x="7774629" y="3884811"/>
                </a:cubicBezTo>
                <a:lnTo>
                  <a:pt x="7774629" y="6193018"/>
                </a:lnTo>
                <a:lnTo>
                  <a:pt x="0" y="6193018"/>
                </a:lnTo>
                <a:lnTo>
                  <a:pt x="0" y="3884811"/>
                </a:lnTo>
                <a:cubicBezTo>
                  <a:pt x="0" y="1739299"/>
                  <a:pt x="1740414" y="0"/>
                  <a:pt x="388732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99000"/>
            </a:schemeClr>
          </a:solidFill>
          <a:ln w="543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723D98FB-5EB7-A8DF-8470-B23A80D669E4}"/>
              </a:ext>
            </a:extLst>
          </p:cNvPr>
          <p:cNvSpPr/>
          <p:nvPr userDrawn="1"/>
        </p:nvSpPr>
        <p:spPr>
          <a:xfrm>
            <a:off x="7610252" y="1"/>
            <a:ext cx="2273668" cy="3147998"/>
          </a:xfrm>
          <a:custGeom>
            <a:avLst/>
            <a:gdLst>
              <a:gd name="connsiteX0" fmla="*/ 183295 w 2273668"/>
              <a:gd name="connsiteY0" fmla="*/ 0 h 3147998"/>
              <a:gd name="connsiteX1" fmla="*/ 2273668 w 2273668"/>
              <a:gd name="connsiteY1" fmla="*/ 0 h 3147998"/>
              <a:gd name="connsiteX2" fmla="*/ 2273668 w 2273668"/>
              <a:gd name="connsiteY2" fmla="*/ 3147998 h 3147998"/>
              <a:gd name="connsiteX3" fmla="*/ 2096300 w 2273668"/>
              <a:gd name="connsiteY3" fmla="*/ 3147998 h 3147998"/>
              <a:gd name="connsiteX4" fmla="*/ 2033714 w 2273668"/>
              <a:gd name="connsiteY4" fmla="*/ 3144814 h 3147998"/>
              <a:gd name="connsiteX5" fmla="*/ 0 w 2273668"/>
              <a:gd name="connsiteY5" fmla="*/ 886966 h 3147998"/>
              <a:gd name="connsiteX6" fmla="*/ 178732 w 2273668"/>
              <a:gd name="connsiteY6" fmla="*/ 9417 h 314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3668" h="3147998">
                <a:moveTo>
                  <a:pt x="183295" y="0"/>
                </a:moveTo>
                <a:lnTo>
                  <a:pt x="2273668" y="0"/>
                </a:lnTo>
                <a:lnTo>
                  <a:pt x="2273668" y="3147998"/>
                </a:lnTo>
                <a:lnTo>
                  <a:pt x="2096300" y="3147998"/>
                </a:lnTo>
                <a:lnTo>
                  <a:pt x="2033714" y="3144814"/>
                </a:lnTo>
                <a:cubicBezTo>
                  <a:pt x="895944" y="3028420"/>
                  <a:pt x="0" y="2060597"/>
                  <a:pt x="0" y="886966"/>
                </a:cubicBezTo>
                <a:cubicBezTo>
                  <a:pt x="0" y="576250"/>
                  <a:pt x="63712" y="279606"/>
                  <a:pt x="178732" y="94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4550F3CE-BAE9-3916-42CA-F4D906FA5173}"/>
              </a:ext>
            </a:extLst>
          </p:cNvPr>
          <p:cNvSpPr/>
          <p:nvPr userDrawn="1"/>
        </p:nvSpPr>
        <p:spPr>
          <a:xfrm>
            <a:off x="9883919" y="2"/>
            <a:ext cx="2254928" cy="3141557"/>
          </a:xfrm>
          <a:custGeom>
            <a:avLst/>
            <a:gdLst>
              <a:gd name="connsiteX0" fmla="*/ 0 w 2254928"/>
              <a:gd name="connsiteY0" fmla="*/ 0 h 3141557"/>
              <a:gd name="connsiteX1" fmla="*/ 2080472 w 2254928"/>
              <a:gd name="connsiteY1" fmla="*/ 0 h 3141557"/>
              <a:gd name="connsiteX2" fmla="*/ 2154269 w 2254928"/>
              <a:gd name="connsiteY2" fmla="*/ 202607 h 3141557"/>
              <a:gd name="connsiteX3" fmla="*/ 2254928 w 2254928"/>
              <a:gd name="connsiteY3" fmla="*/ 871976 h 3141557"/>
              <a:gd name="connsiteX4" fmla="*/ 231934 w 2254928"/>
              <a:gd name="connsiteY4" fmla="*/ 3128339 h 3141557"/>
              <a:gd name="connsiteX5" fmla="*/ 19 w 2254928"/>
              <a:gd name="connsiteY5" fmla="*/ 3141557 h 3141557"/>
              <a:gd name="connsiteX6" fmla="*/ 0 w 2254928"/>
              <a:gd name="connsiteY6" fmla="*/ 3141557 h 3141557"/>
              <a:gd name="connsiteX7" fmla="*/ 0 w 2254928"/>
              <a:gd name="connsiteY7" fmla="*/ 2729990 h 3141557"/>
              <a:gd name="connsiteX8" fmla="*/ 0 w 2254928"/>
              <a:gd name="connsiteY8" fmla="*/ 2344136 h 3141557"/>
              <a:gd name="connsiteX9" fmla="*/ 0 w 2254928"/>
              <a:gd name="connsiteY9" fmla="*/ 1983167 h 3141557"/>
              <a:gd name="connsiteX10" fmla="*/ 0 w 2254928"/>
              <a:gd name="connsiteY10" fmla="*/ 1646252 h 3141557"/>
              <a:gd name="connsiteX11" fmla="*/ 0 w 2254928"/>
              <a:gd name="connsiteY11" fmla="*/ 1332565 h 3141557"/>
              <a:gd name="connsiteX12" fmla="*/ 0 w 2254928"/>
              <a:gd name="connsiteY12" fmla="*/ 1041273 h 3141557"/>
              <a:gd name="connsiteX13" fmla="*/ 0 w 2254928"/>
              <a:gd name="connsiteY13" fmla="*/ 771549 h 3141557"/>
              <a:gd name="connsiteX14" fmla="*/ 0 w 2254928"/>
              <a:gd name="connsiteY14" fmla="*/ 522561 h 3141557"/>
              <a:gd name="connsiteX15" fmla="*/ 0 w 2254928"/>
              <a:gd name="connsiteY15" fmla="*/ 293482 h 3141557"/>
              <a:gd name="connsiteX16" fmla="*/ 0 w 2254928"/>
              <a:gd name="connsiteY16" fmla="*/ 83481 h 3141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54928" h="3141557">
                <a:moveTo>
                  <a:pt x="0" y="0"/>
                </a:moveTo>
                <a:lnTo>
                  <a:pt x="2080472" y="0"/>
                </a:lnTo>
                <a:lnTo>
                  <a:pt x="2154269" y="202607"/>
                </a:lnTo>
                <a:cubicBezTo>
                  <a:pt x="2219730" y="414134"/>
                  <a:pt x="2254928" y="638939"/>
                  <a:pt x="2254928" y="871976"/>
                </a:cubicBezTo>
                <a:cubicBezTo>
                  <a:pt x="2254928" y="2045607"/>
                  <a:pt x="1374977" y="3005515"/>
                  <a:pt x="231934" y="3128339"/>
                </a:cubicBezTo>
                <a:lnTo>
                  <a:pt x="19" y="3141557"/>
                </a:lnTo>
                <a:lnTo>
                  <a:pt x="0" y="3141557"/>
                </a:lnTo>
                <a:lnTo>
                  <a:pt x="0" y="2729990"/>
                </a:lnTo>
                <a:lnTo>
                  <a:pt x="0" y="2344136"/>
                </a:lnTo>
                <a:lnTo>
                  <a:pt x="0" y="1983167"/>
                </a:lnTo>
                <a:lnTo>
                  <a:pt x="0" y="1646252"/>
                </a:lnTo>
                <a:lnTo>
                  <a:pt x="0" y="1332565"/>
                </a:lnTo>
                <a:lnTo>
                  <a:pt x="0" y="1041273"/>
                </a:lnTo>
                <a:lnTo>
                  <a:pt x="0" y="771549"/>
                </a:lnTo>
                <a:lnTo>
                  <a:pt x="0" y="522561"/>
                </a:lnTo>
                <a:lnTo>
                  <a:pt x="0" y="293482"/>
                </a:lnTo>
                <a:lnTo>
                  <a:pt x="0" y="8348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D83F65A0-0C52-48AD-DC5D-B5D3BF3CC188}"/>
              </a:ext>
            </a:extLst>
          </p:cNvPr>
          <p:cNvSpPr/>
          <p:nvPr userDrawn="1"/>
        </p:nvSpPr>
        <p:spPr>
          <a:xfrm>
            <a:off x="8395730" y="2"/>
            <a:ext cx="2959203" cy="2352793"/>
          </a:xfrm>
          <a:custGeom>
            <a:avLst/>
            <a:gdLst>
              <a:gd name="connsiteX0" fmla="*/ 289830 w 2959203"/>
              <a:gd name="connsiteY0" fmla="*/ 0 h 2352793"/>
              <a:gd name="connsiteX1" fmla="*/ 2669374 w 2959203"/>
              <a:gd name="connsiteY1" fmla="*/ 0 h 2352793"/>
              <a:gd name="connsiteX2" fmla="*/ 2706511 w 2959203"/>
              <a:gd name="connsiteY2" fmla="*/ 49584 h 2352793"/>
              <a:gd name="connsiteX3" fmla="*/ 2951565 w 2959203"/>
              <a:gd name="connsiteY3" fmla="*/ 724493 h 2352793"/>
              <a:gd name="connsiteX4" fmla="*/ 2959203 w 2959203"/>
              <a:gd name="connsiteY4" fmla="*/ 875514 h 2352793"/>
              <a:gd name="connsiteX5" fmla="*/ 2959203 w 2959203"/>
              <a:gd name="connsiteY5" fmla="*/ 875554 h 2352793"/>
              <a:gd name="connsiteX6" fmla="*/ 2951565 w 2959203"/>
              <a:gd name="connsiteY6" fmla="*/ 1026575 h 2352793"/>
              <a:gd name="connsiteX7" fmla="*/ 1479602 w 2959203"/>
              <a:gd name="connsiteY7" fmla="*/ 2352793 h 2352793"/>
              <a:gd name="connsiteX8" fmla="*/ 0 w 2959203"/>
              <a:gd name="connsiteY8" fmla="*/ 875534 h 2352793"/>
              <a:gd name="connsiteX9" fmla="*/ 252694 w 2959203"/>
              <a:gd name="connsiteY9" fmla="*/ 49584 h 2352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9203" h="2352793">
                <a:moveTo>
                  <a:pt x="289830" y="0"/>
                </a:moveTo>
                <a:lnTo>
                  <a:pt x="2669374" y="0"/>
                </a:lnTo>
                <a:lnTo>
                  <a:pt x="2706511" y="49584"/>
                </a:lnTo>
                <a:cubicBezTo>
                  <a:pt x="2839459" y="246061"/>
                  <a:pt x="2926309" y="476187"/>
                  <a:pt x="2951565" y="724493"/>
                </a:cubicBezTo>
                <a:lnTo>
                  <a:pt x="2959203" y="875514"/>
                </a:lnTo>
                <a:lnTo>
                  <a:pt x="2959203" y="875554"/>
                </a:lnTo>
                <a:lnTo>
                  <a:pt x="2951565" y="1026575"/>
                </a:lnTo>
                <a:cubicBezTo>
                  <a:pt x="2875795" y="1771492"/>
                  <a:pt x="2245691" y="2352793"/>
                  <a:pt x="1479602" y="2352793"/>
                </a:cubicBezTo>
                <a:cubicBezTo>
                  <a:pt x="662440" y="2352793"/>
                  <a:pt x="0" y="1691401"/>
                  <a:pt x="0" y="875534"/>
                </a:cubicBezTo>
                <a:cubicBezTo>
                  <a:pt x="0" y="569583"/>
                  <a:pt x="93156" y="285356"/>
                  <a:pt x="252694" y="495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F8FA7F58-C470-6376-9DB1-DE7034C491E8}"/>
              </a:ext>
            </a:extLst>
          </p:cNvPr>
          <p:cNvSpPr/>
          <p:nvPr userDrawn="1"/>
        </p:nvSpPr>
        <p:spPr>
          <a:xfrm>
            <a:off x="1390854" y="3130662"/>
            <a:ext cx="3106248" cy="3748831"/>
          </a:xfrm>
          <a:custGeom>
            <a:avLst/>
            <a:gdLst>
              <a:gd name="connsiteX0" fmla="*/ 0 w 3106248"/>
              <a:gd name="connsiteY0" fmla="*/ 0 h 3748831"/>
              <a:gd name="connsiteX1" fmla="*/ 3106248 w 3106248"/>
              <a:gd name="connsiteY1" fmla="*/ 3748831 h 3748831"/>
              <a:gd name="connsiteX2" fmla="*/ 0 w 3106248"/>
              <a:gd name="connsiteY2" fmla="*/ 3748831 h 374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6248" h="3748831">
                <a:moveTo>
                  <a:pt x="0" y="0"/>
                </a:moveTo>
                <a:lnTo>
                  <a:pt x="3106248" y="3748831"/>
                </a:lnTo>
                <a:lnTo>
                  <a:pt x="0" y="3748831"/>
                </a:lnTo>
                <a:close/>
              </a:path>
            </a:pathLst>
          </a:custGeom>
          <a:solidFill>
            <a:schemeClr val="accent2">
              <a:alpha val="9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B27C9E57-563E-7980-7B3C-45FAD9C386F4}"/>
              </a:ext>
            </a:extLst>
          </p:cNvPr>
          <p:cNvSpPr/>
          <p:nvPr userDrawn="1"/>
        </p:nvSpPr>
        <p:spPr>
          <a:xfrm>
            <a:off x="0" y="3130661"/>
            <a:ext cx="1400640" cy="3748832"/>
          </a:xfrm>
          <a:custGeom>
            <a:avLst/>
            <a:gdLst>
              <a:gd name="connsiteX0" fmla="*/ 1400640 w 1400640"/>
              <a:gd name="connsiteY0" fmla="*/ 0 h 3748832"/>
              <a:gd name="connsiteX1" fmla="*/ 1400640 w 1400640"/>
              <a:gd name="connsiteY1" fmla="*/ 3748832 h 3748832"/>
              <a:gd name="connsiteX2" fmla="*/ 0 w 1400640"/>
              <a:gd name="connsiteY2" fmla="*/ 3748832 h 3748832"/>
              <a:gd name="connsiteX3" fmla="*/ 0 w 1400640"/>
              <a:gd name="connsiteY3" fmla="*/ 1684743 h 3748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0640" h="3748832">
                <a:moveTo>
                  <a:pt x="1400640" y="0"/>
                </a:moveTo>
                <a:lnTo>
                  <a:pt x="1400640" y="3748832"/>
                </a:lnTo>
                <a:lnTo>
                  <a:pt x="0" y="3748832"/>
                </a:lnTo>
                <a:lnTo>
                  <a:pt x="0" y="168474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3776472"/>
            <a:ext cx="6400800" cy="768096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95600" y="4718304"/>
            <a:ext cx="6400800" cy="512064"/>
          </a:xfrm>
        </p:spPr>
        <p:txBody>
          <a:bodyPr lIns="0" tIns="0" r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447103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2459EA3C-8B88-5F1F-531E-7DA7DE55710B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496" y="2103120"/>
            <a:ext cx="11119104" cy="44348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03233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0C0F070-237F-C60F-3458-4D4D9BA0A222}"/>
              </a:ext>
            </a:extLst>
          </p:cNvPr>
          <p:cNvSpPr/>
          <p:nvPr userDrawn="1"/>
        </p:nvSpPr>
        <p:spPr>
          <a:xfrm>
            <a:off x="9866106" y="0"/>
            <a:ext cx="2325894" cy="2180854"/>
          </a:xfrm>
          <a:custGeom>
            <a:avLst/>
            <a:gdLst>
              <a:gd name="connsiteX0" fmla="*/ 2066927 w 2325894"/>
              <a:gd name="connsiteY0" fmla="*/ 0 h 2180854"/>
              <a:gd name="connsiteX1" fmla="*/ 2098882 w 2325894"/>
              <a:gd name="connsiteY1" fmla="*/ 0 h 2180854"/>
              <a:gd name="connsiteX2" fmla="*/ 2128893 w 2325894"/>
              <a:gd name="connsiteY2" fmla="*/ 44463 h 2180854"/>
              <a:gd name="connsiteX3" fmla="*/ 2269798 w 2325894"/>
              <a:gd name="connsiteY3" fmla="*/ 120493 h 2180854"/>
              <a:gd name="connsiteX4" fmla="*/ 2325894 w 2325894"/>
              <a:gd name="connsiteY4" fmla="*/ 126162 h 2180854"/>
              <a:gd name="connsiteX5" fmla="*/ 2325894 w 2325894"/>
              <a:gd name="connsiteY5" fmla="*/ 149263 h 2180854"/>
              <a:gd name="connsiteX6" fmla="*/ 2265120 w 2325894"/>
              <a:gd name="connsiteY6" fmla="*/ 143117 h 2180854"/>
              <a:gd name="connsiteX7" fmla="*/ 2075647 w 2325894"/>
              <a:gd name="connsiteY7" fmla="*/ 16048 h 2180854"/>
              <a:gd name="connsiteX8" fmla="*/ 1926448 w 2325894"/>
              <a:gd name="connsiteY8" fmla="*/ 0 h 2180854"/>
              <a:gd name="connsiteX9" fmla="*/ 1950522 w 2325894"/>
              <a:gd name="connsiteY9" fmla="*/ 0 h 2180854"/>
              <a:gd name="connsiteX10" fmla="*/ 1952130 w 2325894"/>
              <a:gd name="connsiteY10" fmla="*/ 5167 h 2180854"/>
              <a:gd name="connsiteX11" fmla="*/ 2244242 w 2325894"/>
              <a:gd name="connsiteY11" fmla="*/ 244834 h 2180854"/>
              <a:gd name="connsiteX12" fmla="*/ 2325894 w 2325894"/>
              <a:gd name="connsiteY12" fmla="*/ 253091 h 2180854"/>
              <a:gd name="connsiteX13" fmla="*/ 2325894 w 2325894"/>
              <a:gd name="connsiteY13" fmla="*/ 276192 h 2180854"/>
              <a:gd name="connsiteX14" fmla="*/ 2239598 w 2325894"/>
              <a:gd name="connsiteY14" fmla="*/ 267464 h 2180854"/>
              <a:gd name="connsiteX15" fmla="*/ 1930848 w 2325894"/>
              <a:gd name="connsiteY15" fmla="*/ 14141 h 2180854"/>
              <a:gd name="connsiteX16" fmla="*/ 1794114 w 2325894"/>
              <a:gd name="connsiteY16" fmla="*/ 0 h 2180854"/>
              <a:gd name="connsiteX17" fmla="*/ 1818202 w 2325894"/>
              <a:gd name="connsiteY17" fmla="*/ 0 h 2180854"/>
              <a:gd name="connsiteX18" fmla="*/ 1835170 w 2325894"/>
              <a:gd name="connsiteY18" fmla="*/ 54535 h 2180854"/>
              <a:gd name="connsiteX19" fmla="*/ 2218687 w 2325894"/>
              <a:gd name="connsiteY19" fmla="*/ 369191 h 2180854"/>
              <a:gd name="connsiteX20" fmla="*/ 2325894 w 2325894"/>
              <a:gd name="connsiteY20" fmla="*/ 380032 h 2180854"/>
              <a:gd name="connsiteX21" fmla="*/ 2325894 w 2325894"/>
              <a:gd name="connsiteY21" fmla="*/ 403132 h 2180854"/>
              <a:gd name="connsiteX22" fmla="*/ 2214043 w 2325894"/>
              <a:gd name="connsiteY22" fmla="*/ 391825 h 2180854"/>
              <a:gd name="connsiteX23" fmla="*/ 1813889 w 2325894"/>
              <a:gd name="connsiteY23" fmla="*/ 63559 h 2180854"/>
              <a:gd name="connsiteX24" fmla="*/ 1661683 w 2325894"/>
              <a:gd name="connsiteY24" fmla="*/ 0 h 2180854"/>
              <a:gd name="connsiteX25" fmla="*/ 1685874 w 2325894"/>
              <a:gd name="connsiteY25" fmla="*/ 0 h 2180854"/>
              <a:gd name="connsiteX26" fmla="*/ 1718212 w 2325894"/>
              <a:gd name="connsiteY26" fmla="*/ 103965 h 2180854"/>
              <a:gd name="connsiteX27" fmla="*/ 2193133 w 2325894"/>
              <a:gd name="connsiteY27" fmla="*/ 493659 h 2180854"/>
              <a:gd name="connsiteX28" fmla="*/ 2325894 w 2325894"/>
              <a:gd name="connsiteY28" fmla="*/ 507083 h 2180854"/>
              <a:gd name="connsiteX29" fmla="*/ 2325894 w 2325894"/>
              <a:gd name="connsiteY29" fmla="*/ 530183 h 2180854"/>
              <a:gd name="connsiteX30" fmla="*/ 2188450 w 2325894"/>
              <a:gd name="connsiteY30" fmla="*/ 516288 h 2180854"/>
              <a:gd name="connsiteX31" fmla="*/ 1696817 w 2325894"/>
              <a:gd name="connsiteY31" fmla="*/ 112939 h 2180854"/>
              <a:gd name="connsiteX32" fmla="*/ 1531553 w 2325894"/>
              <a:gd name="connsiteY32" fmla="*/ 0 h 2180854"/>
              <a:gd name="connsiteX33" fmla="*/ 1554659 w 2325894"/>
              <a:gd name="connsiteY33" fmla="*/ 0 h 2180854"/>
              <a:gd name="connsiteX34" fmla="*/ 1555243 w 2325894"/>
              <a:gd name="connsiteY34" fmla="*/ 5776 h 2180854"/>
              <a:gd name="connsiteX35" fmla="*/ 2245588 w 2325894"/>
              <a:gd name="connsiteY35" fmla="*/ 629962 h 2180854"/>
              <a:gd name="connsiteX36" fmla="*/ 2325894 w 2325894"/>
              <a:gd name="connsiteY36" fmla="*/ 634030 h 2180854"/>
              <a:gd name="connsiteX37" fmla="*/ 2325894 w 2325894"/>
              <a:gd name="connsiteY37" fmla="*/ 657131 h 2180854"/>
              <a:gd name="connsiteX38" fmla="*/ 2243214 w 2325894"/>
              <a:gd name="connsiteY38" fmla="*/ 652943 h 2180854"/>
              <a:gd name="connsiteX39" fmla="*/ 1532607 w 2325894"/>
              <a:gd name="connsiteY39" fmla="*/ 10419 h 2180854"/>
              <a:gd name="connsiteX40" fmla="*/ 1404609 w 2325894"/>
              <a:gd name="connsiteY40" fmla="*/ 0 h 2180854"/>
              <a:gd name="connsiteX41" fmla="*/ 1427709 w 2325894"/>
              <a:gd name="connsiteY41" fmla="*/ 0 h 2180854"/>
              <a:gd name="connsiteX42" fmla="*/ 1430873 w 2325894"/>
              <a:gd name="connsiteY42" fmla="*/ 31287 h 2180854"/>
              <a:gd name="connsiteX43" fmla="*/ 2232606 w 2325894"/>
              <a:gd name="connsiteY43" fmla="*/ 756233 h 2180854"/>
              <a:gd name="connsiteX44" fmla="*/ 2325894 w 2325894"/>
              <a:gd name="connsiteY44" fmla="*/ 760959 h 2180854"/>
              <a:gd name="connsiteX45" fmla="*/ 2325894 w 2325894"/>
              <a:gd name="connsiteY45" fmla="*/ 784060 h 2180854"/>
              <a:gd name="connsiteX46" fmla="*/ 2230270 w 2325894"/>
              <a:gd name="connsiteY46" fmla="*/ 779216 h 2180854"/>
              <a:gd name="connsiteX47" fmla="*/ 1408246 w 2325894"/>
              <a:gd name="connsiteY47" fmla="*/ 35964 h 2180854"/>
              <a:gd name="connsiteX48" fmla="*/ 1274343 w 2325894"/>
              <a:gd name="connsiteY48" fmla="*/ 0 h 2180854"/>
              <a:gd name="connsiteX49" fmla="*/ 1300756 w 2325894"/>
              <a:gd name="connsiteY49" fmla="*/ 0 h 2180854"/>
              <a:gd name="connsiteX50" fmla="*/ 1306507 w 2325894"/>
              <a:gd name="connsiteY50" fmla="*/ 56884 h 2180854"/>
              <a:gd name="connsiteX51" fmla="*/ 2219643 w 2325894"/>
              <a:gd name="connsiteY51" fmla="*/ 882640 h 2180854"/>
              <a:gd name="connsiteX52" fmla="*/ 2325894 w 2325894"/>
              <a:gd name="connsiteY52" fmla="*/ 888022 h 2180854"/>
              <a:gd name="connsiteX53" fmla="*/ 2325894 w 2325894"/>
              <a:gd name="connsiteY53" fmla="*/ 911123 h 2180854"/>
              <a:gd name="connsiteX54" fmla="*/ 2217286 w 2325894"/>
              <a:gd name="connsiteY54" fmla="*/ 905621 h 2180854"/>
              <a:gd name="connsiteX55" fmla="*/ 1283761 w 2325894"/>
              <a:gd name="connsiteY55" fmla="*/ 61528 h 2180854"/>
              <a:gd name="connsiteX56" fmla="*/ 1146071 w 2325894"/>
              <a:gd name="connsiteY56" fmla="*/ 0 h 2180854"/>
              <a:gd name="connsiteX57" fmla="*/ 1169414 w 2325894"/>
              <a:gd name="connsiteY57" fmla="*/ 0 h 2180854"/>
              <a:gd name="connsiteX58" fmla="*/ 1182030 w 2325894"/>
              <a:gd name="connsiteY58" fmla="*/ 82429 h 2180854"/>
              <a:gd name="connsiteX59" fmla="*/ 2206679 w 2325894"/>
              <a:gd name="connsiteY59" fmla="*/ 1008912 h 2180854"/>
              <a:gd name="connsiteX60" fmla="*/ 2325894 w 2325894"/>
              <a:gd name="connsiteY60" fmla="*/ 1014951 h 2180854"/>
              <a:gd name="connsiteX61" fmla="*/ 2325894 w 2325894"/>
              <a:gd name="connsiteY61" fmla="*/ 1038052 h 2180854"/>
              <a:gd name="connsiteX62" fmla="*/ 2204323 w 2325894"/>
              <a:gd name="connsiteY62" fmla="*/ 1031893 h 2180854"/>
              <a:gd name="connsiteX63" fmla="*/ 1159398 w 2325894"/>
              <a:gd name="connsiteY63" fmla="*/ 87072 h 2180854"/>
              <a:gd name="connsiteX64" fmla="*/ 1017789 w 2325894"/>
              <a:gd name="connsiteY64" fmla="*/ 0 h 2180854"/>
              <a:gd name="connsiteX65" fmla="*/ 1041132 w 2325894"/>
              <a:gd name="connsiteY65" fmla="*/ 0 h 2180854"/>
              <a:gd name="connsiteX66" fmla="*/ 1057661 w 2325894"/>
              <a:gd name="connsiteY66" fmla="*/ 107992 h 2180854"/>
              <a:gd name="connsiteX67" fmla="*/ 2193716 w 2325894"/>
              <a:gd name="connsiteY67" fmla="*/ 1135208 h 2180854"/>
              <a:gd name="connsiteX68" fmla="*/ 2325894 w 2325894"/>
              <a:gd name="connsiteY68" fmla="*/ 1141903 h 2180854"/>
              <a:gd name="connsiteX69" fmla="*/ 2325894 w 2325894"/>
              <a:gd name="connsiteY69" fmla="*/ 1165004 h 2180854"/>
              <a:gd name="connsiteX70" fmla="*/ 2191361 w 2325894"/>
              <a:gd name="connsiteY70" fmla="*/ 1158189 h 2180854"/>
              <a:gd name="connsiteX71" fmla="*/ 1035029 w 2325894"/>
              <a:gd name="connsiteY71" fmla="*/ 112636 h 2180854"/>
              <a:gd name="connsiteX72" fmla="*/ 889397 w 2325894"/>
              <a:gd name="connsiteY72" fmla="*/ 0 h 2180854"/>
              <a:gd name="connsiteX73" fmla="*/ 912837 w 2325894"/>
              <a:gd name="connsiteY73" fmla="*/ 0 h 2180854"/>
              <a:gd name="connsiteX74" fmla="*/ 933296 w 2325894"/>
              <a:gd name="connsiteY74" fmla="*/ 133667 h 2180854"/>
              <a:gd name="connsiteX75" fmla="*/ 2180754 w 2325894"/>
              <a:gd name="connsiteY75" fmla="*/ 1261608 h 2180854"/>
              <a:gd name="connsiteX76" fmla="*/ 2325894 w 2325894"/>
              <a:gd name="connsiteY76" fmla="*/ 1268960 h 2180854"/>
              <a:gd name="connsiteX77" fmla="*/ 2325894 w 2325894"/>
              <a:gd name="connsiteY77" fmla="*/ 1292061 h 2180854"/>
              <a:gd name="connsiteX78" fmla="*/ 2178378 w 2325894"/>
              <a:gd name="connsiteY78" fmla="*/ 1284588 h 2180854"/>
              <a:gd name="connsiteX79" fmla="*/ 910550 w 2325894"/>
              <a:gd name="connsiteY79" fmla="*/ 138199 h 2180854"/>
              <a:gd name="connsiteX80" fmla="*/ 761929 w 2325894"/>
              <a:gd name="connsiteY80" fmla="*/ 0 h 2180854"/>
              <a:gd name="connsiteX81" fmla="*/ 785032 w 2325894"/>
              <a:gd name="connsiteY81" fmla="*/ 0 h 2180854"/>
              <a:gd name="connsiteX82" fmla="*/ 785312 w 2325894"/>
              <a:gd name="connsiteY82" fmla="*/ 5523 h 2180854"/>
              <a:gd name="connsiteX83" fmla="*/ 2167790 w 2325894"/>
              <a:gd name="connsiteY83" fmla="*/ 1387884 h 2180854"/>
              <a:gd name="connsiteX84" fmla="*/ 2325894 w 2325894"/>
              <a:gd name="connsiteY84" fmla="*/ 1395894 h 2180854"/>
              <a:gd name="connsiteX85" fmla="*/ 2325894 w 2325894"/>
              <a:gd name="connsiteY85" fmla="*/ 1418995 h 2180854"/>
              <a:gd name="connsiteX86" fmla="*/ 2165434 w 2325894"/>
              <a:gd name="connsiteY86" fmla="*/ 1410866 h 2180854"/>
              <a:gd name="connsiteX87" fmla="*/ 762328 w 2325894"/>
              <a:gd name="connsiteY87" fmla="*/ 7877 h 2180854"/>
              <a:gd name="connsiteX88" fmla="*/ 634980 w 2325894"/>
              <a:gd name="connsiteY88" fmla="*/ 0 h 2180854"/>
              <a:gd name="connsiteX89" fmla="*/ 658083 w 2325894"/>
              <a:gd name="connsiteY89" fmla="*/ 0 h 2180854"/>
              <a:gd name="connsiteX90" fmla="*/ 659019 w 2325894"/>
              <a:gd name="connsiteY90" fmla="*/ 18476 h 2180854"/>
              <a:gd name="connsiteX91" fmla="*/ 2154827 w 2325894"/>
              <a:gd name="connsiteY91" fmla="*/ 1514157 h 2180854"/>
              <a:gd name="connsiteX92" fmla="*/ 2325894 w 2325894"/>
              <a:gd name="connsiteY92" fmla="*/ 1522823 h 2180854"/>
              <a:gd name="connsiteX93" fmla="*/ 2325894 w 2325894"/>
              <a:gd name="connsiteY93" fmla="*/ 1545924 h 2180854"/>
              <a:gd name="connsiteX94" fmla="*/ 2152472 w 2325894"/>
              <a:gd name="connsiteY94" fmla="*/ 1537138 h 2180854"/>
              <a:gd name="connsiteX95" fmla="*/ 636036 w 2325894"/>
              <a:gd name="connsiteY95" fmla="*/ 20831 h 2180854"/>
              <a:gd name="connsiteX96" fmla="*/ 507911 w 2325894"/>
              <a:gd name="connsiteY96" fmla="*/ 0 h 2180854"/>
              <a:gd name="connsiteX97" fmla="*/ 531128 w 2325894"/>
              <a:gd name="connsiteY97" fmla="*/ 0 h 2180854"/>
              <a:gd name="connsiteX98" fmla="*/ 532727 w 2325894"/>
              <a:gd name="connsiteY98" fmla="*/ 31559 h 2180854"/>
              <a:gd name="connsiteX99" fmla="*/ 2141864 w 2325894"/>
              <a:gd name="connsiteY99" fmla="*/ 1640562 h 2180854"/>
              <a:gd name="connsiteX100" fmla="*/ 2325894 w 2325894"/>
              <a:gd name="connsiteY100" fmla="*/ 1649885 h 2180854"/>
              <a:gd name="connsiteX101" fmla="*/ 2325894 w 2325894"/>
              <a:gd name="connsiteY101" fmla="*/ 1672981 h 2180854"/>
              <a:gd name="connsiteX102" fmla="*/ 2139488 w 2325894"/>
              <a:gd name="connsiteY102" fmla="*/ 1663539 h 2180854"/>
              <a:gd name="connsiteX103" fmla="*/ 509624 w 2325894"/>
              <a:gd name="connsiteY103" fmla="*/ 33818 h 2180854"/>
              <a:gd name="connsiteX104" fmla="*/ 380961 w 2325894"/>
              <a:gd name="connsiteY104" fmla="*/ 0 h 2180854"/>
              <a:gd name="connsiteX105" fmla="*/ 404065 w 2325894"/>
              <a:gd name="connsiteY105" fmla="*/ 0 h 2180854"/>
              <a:gd name="connsiteX106" fmla="*/ 406316 w 2325894"/>
              <a:gd name="connsiteY106" fmla="*/ 44437 h 2180854"/>
              <a:gd name="connsiteX107" fmla="*/ 2128900 w 2325894"/>
              <a:gd name="connsiteY107" fmla="*/ 1766854 h 2180854"/>
              <a:gd name="connsiteX108" fmla="*/ 2325894 w 2325894"/>
              <a:gd name="connsiteY108" fmla="*/ 1776833 h 2180854"/>
              <a:gd name="connsiteX109" fmla="*/ 2325894 w 2325894"/>
              <a:gd name="connsiteY109" fmla="*/ 1799934 h 2180854"/>
              <a:gd name="connsiteX110" fmla="*/ 2126525 w 2325894"/>
              <a:gd name="connsiteY110" fmla="*/ 1789835 h 2180854"/>
              <a:gd name="connsiteX111" fmla="*/ 383332 w 2325894"/>
              <a:gd name="connsiteY111" fmla="*/ 46792 h 2180854"/>
              <a:gd name="connsiteX112" fmla="*/ 254013 w 2325894"/>
              <a:gd name="connsiteY112" fmla="*/ 0 h 2180854"/>
              <a:gd name="connsiteX113" fmla="*/ 277116 w 2325894"/>
              <a:gd name="connsiteY113" fmla="*/ 0 h 2180854"/>
              <a:gd name="connsiteX114" fmla="*/ 280023 w 2325894"/>
              <a:gd name="connsiteY114" fmla="*/ 57371 h 2180854"/>
              <a:gd name="connsiteX115" fmla="*/ 2115917 w 2325894"/>
              <a:gd name="connsiteY115" fmla="*/ 1893125 h 2180854"/>
              <a:gd name="connsiteX116" fmla="*/ 2325894 w 2325894"/>
              <a:gd name="connsiteY116" fmla="*/ 1903762 h 2180854"/>
              <a:gd name="connsiteX117" fmla="*/ 2325894 w 2325894"/>
              <a:gd name="connsiteY117" fmla="*/ 1926863 h 2180854"/>
              <a:gd name="connsiteX118" fmla="*/ 2113563 w 2325894"/>
              <a:gd name="connsiteY118" fmla="*/ 1916107 h 2180854"/>
              <a:gd name="connsiteX119" fmla="*/ 257040 w 2325894"/>
              <a:gd name="connsiteY119" fmla="*/ 59745 h 2180854"/>
              <a:gd name="connsiteX120" fmla="*/ 126949 w 2325894"/>
              <a:gd name="connsiteY120" fmla="*/ 0 h 2180854"/>
              <a:gd name="connsiteX121" fmla="*/ 150160 w 2325894"/>
              <a:gd name="connsiteY121" fmla="*/ 0 h 2180854"/>
              <a:gd name="connsiteX122" fmla="*/ 153729 w 2325894"/>
              <a:gd name="connsiteY122" fmla="*/ 70454 h 2180854"/>
              <a:gd name="connsiteX123" fmla="*/ 2102955 w 2325894"/>
              <a:gd name="connsiteY123" fmla="*/ 2019530 h 2180854"/>
              <a:gd name="connsiteX124" fmla="*/ 2325894 w 2325894"/>
              <a:gd name="connsiteY124" fmla="*/ 2030824 h 2180854"/>
              <a:gd name="connsiteX125" fmla="*/ 2325894 w 2325894"/>
              <a:gd name="connsiteY125" fmla="*/ 2053925 h 2180854"/>
              <a:gd name="connsiteX126" fmla="*/ 2100598 w 2325894"/>
              <a:gd name="connsiteY126" fmla="*/ 2042512 h 2180854"/>
              <a:gd name="connsiteX127" fmla="*/ 130633 w 2325894"/>
              <a:gd name="connsiteY127" fmla="*/ 72714 h 2180854"/>
              <a:gd name="connsiteX128" fmla="*/ 0 w 2325894"/>
              <a:gd name="connsiteY128" fmla="*/ 0 h 2180854"/>
              <a:gd name="connsiteX129" fmla="*/ 23103 w 2325894"/>
              <a:gd name="connsiteY129" fmla="*/ 0 h 2180854"/>
              <a:gd name="connsiteX130" fmla="*/ 27324 w 2325894"/>
              <a:gd name="connsiteY130" fmla="*/ 83311 h 2180854"/>
              <a:gd name="connsiteX131" fmla="*/ 2089991 w 2325894"/>
              <a:gd name="connsiteY131" fmla="*/ 2145803 h 2180854"/>
              <a:gd name="connsiteX132" fmla="*/ 2325894 w 2325894"/>
              <a:gd name="connsiteY132" fmla="*/ 2157753 h 2180854"/>
              <a:gd name="connsiteX133" fmla="*/ 2325894 w 2325894"/>
              <a:gd name="connsiteY133" fmla="*/ 2180854 h 2180854"/>
              <a:gd name="connsiteX134" fmla="*/ 2087636 w 2325894"/>
              <a:gd name="connsiteY134" fmla="*/ 2168784 h 2180854"/>
              <a:gd name="connsiteX135" fmla="*/ 4341 w 2325894"/>
              <a:gd name="connsiteY135" fmla="*/ 85667 h 218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2325894" h="2180854">
                <a:moveTo>
                  <a:pt x="2066927" y="0"/>
                </a:moveTo>
                <a:lnTo>
                  <a:pt x="2098882" y="0"/>
                </a:lnTo>
                <a:lnTo>
                  <a:pt x="2128893" y="44463"/>
                </a:lnTo>
                <a:cubicBezTo>
                  <a:pt x="2166753" y="82308"/>
                  <a:pt x="2215417" y="109341"/>
                  <a:pt x="2269798" y="120493"/>
                </a:cubicBezTo>
                <a:lnTo>
                  <a:pt x="2325894" y="126162"/>
                </a:lnTo>
                <a:lnTo>
                  <a:pt x="2325894" y="149263"/>
                </a:lnTo>
                <a:lnTo>
                  <a:pt x="2265120" y="143117"/>
                </a:lnTo>
                <a:cubicBezTo>
                  <a:pt x="2186576" y="127002"/>
                  <a:pt x="2119077" y="80290"/>
                  <a:pt x="2075647" y="16048"/>
                </a:cubicBezTo>
                <a:close/>
                <a:moveTo>
                  <a:pt x="1926448" y="0"/>
                </a:moveTo>
                <a:lnTo>
                  <a:pt x="1950522" y="0"/>
                </a:lnTo>
                <a:lnTo>
                  <a:pt x="1952130" y="5167"/>
                </a:lnTo>
                <a:cubicBezTo>
                  <a:pt x="2003529" y="126455"/>
                  <a:pt x="2112323" y="217766"/>
                  <a:pt x="2244242" y="244834"/>
                </a:cubicBezTo>
                <a:lnTo>
                  <a:pt x="2325894" y="253091"/>
                </a:lnTo>
                <a:lnTo>
                  <a:pt x="2325894" y="276192"/>
                </a:lnTo>
                <a:lnTo>
                  <a:pt x="2239598" y="267464"/>
                </a:lnTo>
                <a:cubicBezTo>
                  <a:pt x="2100173" y="238852"/>
                  <a:pt x="1985178" y="142334"/>
                  <a:pt x="1930848" y="14141"/>
                </a:cubicBezTo>
                <a:close/>
                <a:moveTo>
                  <a:pt x="1794114" y="0"/>
                </a:moveTo>
                <a:lnTo>
                  <a:pt x="1818202" y="0"/>
                </a:lnTo>
                <a:lnTo>
                  <a:pt x="1835170" y="54535"/>
                </a:lnTo>
                <a:cubicBezTo>
                  <a:pt x="1902650" y="213778"/>
                  <a:pt x="2045483" y="333656"/>
                  <a:pt x="2218687" y="369191"/>
                </a:cubicBezTo>
                <a:lnTo>
                  <a:pt x="2325894" y="380032"/>
                </a:lnTo>
                <a:lnTo>
                  <a:pt x="2325894" y="403132"/>
                </a:lnTo>
                <a:lnTo>
                  <a:pt x="2214043" y="391825"/>
                </a:lnTo>
                <a:cubicBezTo>
                  <a:pt x="2033333" y="354761"/>
                  <a:pt x="1884299" y="229720"/>
                  <a:pt x="1813889" y="63559"/>
                </a:cubicBezTo>
                <a:close/>
                <a:moveTo>
                  <a:pt x="1661683" y="0"/>
                </a:moveTo>
                <a:lnTo>
                  <a:pt x="1685874" y="0"/>
                </a:lnTo>
                <a:lnTo>
                  <a:pt x="1718212" y="103965"/>
                </a:lnTo>
                <a:cubicBezTo>
                  <a:pt x="1801772" y="301203"/>
                  <a:pt x="1978643" y="449654"/>
                  <a:pt x="2193133" y="493659"/>
                </a:cubicBezTo>
                <a:lnTo>
                  <a:pt x="2325894" y="507083"/>
                </a:lnTo>
                <a:lnTo>
                  <a:pt x="2325894" y="530183"/>
                </a:lnTo>
                <a:lnTo>
                  <a:pt x="2188450" y="516288"/>
                </a:lnTo>
                <a:cubicBezTo>
                  <a:pt x="1966399" y="470740"/>
                  <a:pt x="1783312" y="317082"/>
                  <a:pt x="1696817" y="112939"/>
                </a:cubicBezTo>
                <a:close/>
                <a:moveTo>
                  <a:pt x="1531553" y="0"/>
                </a:moveTo>
                <a:lnTo>
                  <a:pt x="1554659" y="0"/>
                </a:lnTo>
                <a:lnTo>
                  <a:pt x="1555243" y="5776"/>
                </a:lnTo>
                <a:cubicBezTo>
                  <a:pt x="1623483" y="338327"/>
                  <a:pt x="1902268" y="594992"/>
                  <a:pt x="2245588" y="629962"/>
                </a:cubicBezTo>
                <a:lnTo>
                  <a:pt x="2325894" y="634030"/>
                </a:lnTo>
                <a:lnTo>
                  <a:pt x="2325894" y="657131"/>
                </a:lnTo>
                <a:lnTo>
                  <a:pt x="2243214" y="652943"/>
                </a:lnTo>
                <a:cubicBezTo>
                  <a:pt x="1889750" y="616944"/>
                  <a:pt x="1602834" y="352727"/>
                  <a:pt x="1532607" y="10419"/>
                </a:cubicBezTo>
                <a:close/>
                <a:moveTo>
                  <a:pt x="1404609" y="0"/>
                </a:moveTo>
                <a:lnTo>
                  <a:pt x="1427709" y="0"/>
                </a:lnTo>
                <a:lnTo>
                  <a:pt x="1430873" y="31287"/>
                </a:lnTo>
                <a:cubicBezTo>
                  <a:pt x="1510102" y="417452"/>
                  <a:pt x="1833798" y="715609"/>
                  <a:pt x="2232606" y="756233"/>
                </a:cubicBezTo>
                <a:lnTo>
                  <a:pt x="2325894" y="760959"/>
                </a:lnTo>
                <a:lnTo>
                  <a:pt x="2325894" y="784060"/>
                </a:lnTo>
                <a:lnTo>
                  <a:pt x="2230270" y="779216"/>
                </a:lnTo>
                <a:cubicBezTo>
                  <a:pt x="1821463" y="737574"/>
                  <a:pt x="1489501" y="431938"/>
                  <a:pt x="1408246" y="35964"/>
                </a:cubicBezTo>
                <a:close/>
                <a:moveTo>
                  <a:pt x="1274343" y="0"/>
                </a:moveTo>
                <a:lnTo>
                  <a:pt x="1300756" y="0"/>
                </a:lnTo>
                <a:lnTo>
                  <a:pt x="1306507" y="56884"/>
                </a:lnTo>
                <a:cubicBezTo>
                  <a:pt x="1396745" y="496788"/>
                  <a:pt x="1765420" y="836372"/>
                  <a:pt x="2219643" y="882640"/>
                </a:cubicBezTo>
                <a:lnTo>
                  <a:pt x="2325894" y="888022"/>
                </a:lnTo>
                <a:lnTo>
                  <a:pt x="2325894" y="911123"/>
                </a:lnTo>
                <a:lnTo>
                  <a:pt x="2217286" y="905621"/>
                </a:lnTo>
                <a:cubicBezTo>
                  <a:pt x="1752979" y="858324"/>
                  <a:pt x="1376027" y="511189"/>
                  <a:pt x="1283761" y="61528"/>
                </a:cubicBezTo>
                <a:close/>
                <a:moveTo>
                  <a:pt x="1146071" y="0"/>
                </a:moveTo>
                <a:lnTo>
                  <a:pt x="1169414" y="0"/>
                </a:lnTo>
                <a:lnTo>
                  <a:pt x="1182030" y="82429"/>
                </a:lnTo>
                <a:cubicBezTo>
                  <a:pt x="1283296" y="576000"/>
                  <a:pt x="1697029" y="957001"/>
                  <a:pt x="2206679" y="1008912"/>
                </a:cubicBezTo>
                <a:lnTo>
                  <a:pt x="2325894" y="1014951"/>
                </a:lnTo>
                <a:lnTo>
                  <a:pt x="2325894" y="1038052"/>
                </a:lnTo>
                <a:lnTo>
                  <a:pt x="2204323" y="1031893"/>
                </a:lnTo>
                <a:cubicBezTo>
                  <a:pt x="1684600" y="978953"/>
                  <a:pt x="1262670" y="590398"/>
                  <a:pt x="1159398" y="87072"/>
                </a:cubicBezTo>
                <a:close/>
                <a:moveTo>
                  <a:pt x="1017789" y="0"/>
                </a:moveTo>
                <a:lnTo>
                  <a:pt x="1041132" y="0"/>
                </a:lnTo>
                <a:lnTo>
                  <a:pt x="1057661" y="107992"/>
                </a:lnTo>
                <a:cubicBezTo>
                  <a:pt x="1169939" y="655229"/>
                  <a:pt x="1628650" y="1077653"/>
                  <a:pt x="2193716" y="1135208"/>
                </a:cubicBezTo>
                <a:lnTo>
                  <a:pt x="2325894" y="1141903"/>
                </a:lnTo>
                <a:lnTo>
                  <a:pt x="2325894" y="1165004"/>
                </a:lnTo>
                <a:lnTo>
                  <a:pt x="2191361" y="1158189"/>
                </a:lnTo>
                <a:cubicBezTo>
                  <a:pt x="1616222" y="1099606"/>
                  <a:pt x="1149313" y="669630"/>
                  <a:pt x="1035029" y="112636"/>
                </a:cubicBezTo>
                <a:close/>
                <a:moveTo>
                  <a:pt x="889397" y="0"/>
                </a:moveTo>
                <a:lnTo>
                  <a:pt x="912837" y="0"/>
                </a:lnTo>
                <a:lnTo>
                  <a:pt x="933296" y="133667"/>
                </a:lnTo>
                <a:cubicBezTo>
                  <a:pt x="1056582" y="734570"/>
                  <a:pt x="1560272" y="1198411"/>
                  <a:pt x="2180754" y="1261608"/>
                </a:cubicBezTo>
                <a:lnTo>
                  <a:pt x="2325894" y="1268960"/>
                </a:lnTo>
                <a:lnTo>
                  <a:pt x="2325894" y="1292061"/>
                </a:lnTo>
                <a:lnTo>
                  <a:pt x="2178378" y="1284588"/>
                </a:lnTo>
                <a:cubicBezTo>
                  <a:pt x="1547742" y="1220351"/>
                  <a:pt x="1035844" y="748879"/>
                  <a:pt x="910550" y="138199"/>
                </a:cubicBezTo>
                <a:close/>
                <a:moveTo>
                  <a:pt x="761929" y="0"/>
                </a:moveTo>
                <a:lnTo>
                  <a:pt x="785032" y="0"/>
                </a:lnTo>
                <a:lnTo>
                  <a:pt x="785312" y="5523"/>
                </a:lnTo>
                <a:cubicBezTo>
                  <a:pt x="859466" y="733364"/>
                  <a:pt x="1439889" y="1313736"/>
                  <a:pt x="2167790" y="1387884"/>
                </a:cubicBezTo>
                <a:lnTo>
                  <a:pt x="2325894" y="1395894"/>
                </a:lnTo>
                <a:lnTo>
                  <a:pt x="2325894" y="1418995"/>
                </a:lnTo>
                <a:lnTo>
                  <a:pt x="2165434" y="1410866"/>
                </a:lnTo>
                <a:cubicBezTo>
                  <a:pt x="1426685" y="1335609"/>
                  <a:pt x="837591" y="746563"/>
                  <a:pt x="762328" y="7877"/>
                </a:cubicBezTo>
                <a:close/>
                <a:moveTo>
                  <a:pt x="634980" y="0"/>
                </a:moveTo>
                <a:lnTo>
                  <a:pt x="658083" y="0"/>
                </a:lnTo>
                <a:lnTo>
                  <a:pt x="659019" y="18476"/>
                </a:lnTo>
                <a:cubicBezTo>
                  <a:pt x="739252" y="805990"/>
                  <a:pt x="1367247" y="1433931"/>
                  <a:pt x="2154827" y="1514157"/>
                </a:cubicBezTo>
                <a:lnTo>
                  <a:pt x="2325894" y="1522823"/>
                </a:lnTo>
                <a:lnTo>
                  <a:pt x="2325894" y="1545924"/>
                </a:lnTo>
                <a:lnTo>
                  <a:pt x="2152472" y="1537138"/>
                </a:lnTo>
                <a:cubicBezTo>
                  <a:pt x="1354048" y="1455804"/>
                  <a:pt x="717377" y="819188"/>
                  <a:pt x="636036" y="20831"/>
                </a:cubicBezTo>
                <a:close/>
                <a:moveTo>
                  <a:pt x="507911" y="0"/>
                </a:moveTo>
                <a:lnTo>
                  <a:pt x="531128" y="0"/>
                </a:lnTo>
                <a:lnTo>
                  <a:pt x="532727" y="31559"/>
                </a:lnTo>
                <a:cubicBezTo>
                  <a:pt x="619037" y="878744"/>
                  <a:pt x="1294606" y="1554259"/>
                  <a:pt x="2141864" y="1640562"/>
                </a:cubicBezTo>
                <a:lnTo>
                  <a:pt x="2325894" y="1649885"/>
                </a:lnTo>
                <a:lnTo>
                  <a:pt x="2325894" y="1672981"/>
                </a:lnTo>
                <a:lnTo>
                  <a:pt x="2139488" y="1663539"/>
                </a:lnTo>
                <a:cubicBezTo>
                  <a:pt x="1281294" y="1576127"/>
                  <a:pt x="597044" y="891939"/>
                  <a:pt x="509624" y="33818"/>
                </a:cubicBezTo>
                <a:close/>
                <a:moveTo>
                  <a:pt x="380961" y="0"/>
                </a:moveTo>
                <a:lnTo>
                  <a:pt x="404065" y="0"/>
                </a:lnTo>
                <a:lnTo>
                  <a:pt x="406316" y="44437"/>
                </a:lnTo>
                <a:cubicBezTo>
                  <a:pt x="498717" y="951387"/>
                  <a:pt x="1221951" y="1674473"/>
                  <a:pt x="2128900" y="1766854"/>
                </a:cubicBezTo>
                <a:lnTo>
                  <a:pt x="2325894" y="1776833"/>
                </a:lnTo>
                <a:lnTo>
                  <a:pt x="2325894" y="1799934"/>
                </a:lnTo>
                <a:lnTo>
                  <a:pt x="2126525" y="1789835"/>
                </a:lnTo>
                <a:cubicBezTo>
                  <a:pt x="1208653" y="1696346"/>
                  <a:pt x="476829" y="964585"/>
                  <a:pt x="383332" y="46792"/>
                </a:cubicBezTo>
                <a:close/>
                <a:moveTo>
                  <a:pt x="254013" y="0"/>
                </a:moveTo>
                <a:lnTo>
                  <a:pt x="277116" y="0"/>
                </a:lnTo>
                <a:lnTo>
                  <a:pt x="280023" y="57371"/>
                </a:lnTo>
                <a:cubicBezTo>
                  <a:pt x="378489" y="1023914"/>
                  <a:pt x="1149211" y="1794655"/>
                  <a:pt x="2115917" y="1893125"/>
                </a:cubicBezTo>
                <a:lnTo>
                  <a:pt x="2325894" y="1903762"/>
                </a:lnTo>
                <a:lnTo>
                  <a:pt x="2325894" y="1926863"/>
                </a:lnTo>
                <a:lnTo>
                  <a:pt x="2113563" y="1916107"/>
                </a:lnTo>
                <a:cubicBezTo>
                  <a:pt x="1136012" y="1816541"/>
                  <a:pt x="356615" y="1037211"/>
                  <a:pt x="257040" y="59745"/>
                </a:cubicBezTo>
                <a:close/>
                <a:moveTo>
                  <a:pt x="126949" y="0"/>
                </a:moveTo>
                <a:lnTo>
                  <a:pt x="150160" y="0"/>
                </a:lnTo>
                <a:lnTo>
                  <a:pt x="153729" y="70454"/>
                </a:lnTo>
                <a:cubicBezTo>
                  <a:pt x="258274" y="1096671"/>
                  <a:pt x="1076570" y="1914983"/>
                  <a:pt x="2102955" y="2019530"/>
                </a:cubicBezTo>
                <a:lnTo>
                  <a:pt x="2325894" y="2030824"/>
                </a:lnTo>
                <a:lnTo>
                  <a:pt x="2325894" y="2053925"/>
                </a:lnTo>
                <a:lnTo>
                  <a:pt x="2100598" y="2042512"/>
                </a:lnTo>
                <a:cubicBezTo>
                  <a:pt x="1063358" y="1936856"/>
                  <a:pt x="236298" y="1109866"/>
                  <a:pt x="130633" y="72714"/>
                </a:cubicBezTo>
                <a:close/>
                <a:moveTo>
                  <a:pt x="0" y="0"/>
                </a:moveTo>
                <a:lnTo>
                  <a:pt x="23103" y="0"/>
                </a:lnTo>
                <a:lnTo>
                  <a:pt x="27324" y="83311"/>
                </a:lnTo>
                <a:cubicBezTo>
                  <a:pt x="137958" y="1169290"/>
                  <a:pt x="1003916" y="2035178"/>
                  <a:pt x="2089991" y="2145803"/>
                </a:cubicBezTo>
                <a:lnTo>
                  <a:pt x="2325894" y="2157753"/>
                </a:lnTo>
                <a:lnTo>
                  <a:pt x="2325894" y="2180854"/>
                </a:lnTo>
                <a:lnTo>
                  <a:pt x="2087636" y="2168784"/>
                </a:lnTo>
                <a:cubicBezTo>
                  <a:pt x="990717" y="2057051"/>
                  <a:pt x="116084" y="1182492"/>
                  <a:pt x="4341" y="85667"/>
                </a:cubicBezTo>
                <a:close/>
              </a:path>
            </a:pathLst>
          </a:custGeom>
          <a:solidFill>
            <a:srgbClr val="E6F0FE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904" y="2825496"/>
            <a:ext cx="10680192" cy="28346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81412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9120" y="2395728"/>
            <a:ext cx="7013448" cy="1627632"/>
          </a:xfrm>
        </p:spPr>
        <p:txBody>
          <a:bodyPr lIns="0" tIns="0" rIns="0" bIns="0">
            <a:noAutofit/>
          </a:bodyPr>
          <a:lstStyle>
            <a:lvl1pPr algn="l">
              <a:lnSpc>
                <a:spcPct val="100000"/>
              </a:lnSpc>
              <a:defRPr sz="33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7" name="Text Placeholder 54">
            <a:extLst>
              <a:ext uri="{FF2B5EF4-FFF2-40B4-BE49-F238E27FC236}">
                <a16:creationId xmlns:a16="http://schemas.microsoft.com/office/drawing/2014/main" id="{A493C80D-2813-9E70-8901-D4B9EA4DD7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1880" y="1984248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/>
              <a:t>“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A2733C45-7C53-2BC5-3F62-D069650A79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9120" y="4308475"/>
            <a:ext cx="3932238" cy="58896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54">
            <a:extLst>
              <a:ext uri="{FF2B5EF4-FFF2-40B4-BE49-F238E27FC236}">
                <a16:creationId xmlns:a16="http://schemas.microsoft.com/office/drawing/2014/main" id="{B1D62231-87CB-21EC-CF8C-46276AD1F9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00616" y="3209544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/>
              <a:t>”</a:t>
            </a:r>
          </a:p>
        </p:txBody>
      </p:sp>
      <p:sp>
        <p:nvSpPr>
          <p:cNvPr id="32" name="Image 1" descr="preencoded.png">
            <a:extLst>
              <a:ext uri="{FF2B5EF4-FFF2-40B4-BE49-F238E27FC236}">
                <a16:creationId xmlns:a16="http://schemas.microsoft.com/office/drawing/2014/main" id="{2A3EC91E-4089-D366-06D3-3E66F93DFAF3}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0F595E1-C910-3710-90E9-AF5FFCE05861}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33" name="Image 4" descr="preencoded.png">
            <a:extLst>
              <a:ext uri="{FF2B5EF4-FFF2-40B4-BE49-F238E27FC236}">
                <a16:creationId xmlns:a16="http://schemas.microsoft.com/office/drawing/2014/main" id="{EC46DC71-C12A-96C8-3FE2-AA95AB58B349}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/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9" name="Freeform 70">
            <a:extLst>
              <a:ext uri="{FF2B5EF4-FFF2-40B4-BE49-F238E27FC236}">
                <a16:creationId xmlns:a16="http://schemas.microsoft.com/office/drawing/2014/main" id="{AA39EF58-54F1-4AC9-1D83-2E7DEEAAEA6A}"/>
              </a:ext>
            </a:extLst>
          </p:cNvPr>
          <p:cNvSpPr>
            <a:spLocks/>
          </p:cNvSpPr>
          <p:nvPr userDrawn="1"/>
        </p:nvSpPr>
        <p:spPr bwMode="auto">
          <a:xfrm flipH="1">
            <a:off x="2535251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1" name="Freeform 70">
            <a:extLst>
              <a:ext uri="{FF2B5EF4-FFF2-40B4-BE49-F238E27FC236}">
                <a16:creationId xmlns:a16="http://schemas.microsoft.com/office/drawing/2014/main" id="{0C320934-59CC-4123-C7C1-FEEE89F3045F}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35632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CC43996-DAC9-130F-CB05-4A8A90381D37}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8905" y="2392023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8905" y="4989515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6885" y="5599755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517361" y="2392619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16747" y="4990111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74073" y="5600351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75817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74589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32529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034272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32431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90984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54227160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539496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71016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71016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71016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0" name="Picture Placeholder 16">
            <a:extLst>
              <a:ext uri="{FF2B5EF4-FFF2-40B4-BE49-F238E27FC236}">
                <a16:creationId xmlns:a16="http://schemas.microsoft.com/office/drawing/2014/main" id="{BB749B9A-080F-37C0-08E6-909A5DA554D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71016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4C7516E-0853-87BE-108B-697DD8E0DA7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71016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FB1A74E1-7CEB-F501-F998-7361A20F734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71016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28288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8288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28288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B5D5100A-3D51-45DB-3A84-9E7FB85261E3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828288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B775B771-678A-D917-7FE0-5DA7A23CCE2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828288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AA2B9540-B92A-AD9C-C01A-B08A98BF845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28288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385560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85560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85560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2" name="Picture Placeholder 16">
            <a:extLst>
              <a:ext uri="{FF2B5EF4-FFF2-40B4-BE49-F238E27FC236}">
                <a16:creationId xmlns:a16="http://schemas.microsoft.com/office/drawing/2014/main" id="{3D2AAC25-9404-1F6F-200C-5660F499585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85560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AE4677E1-AC1B-AB9C-5E0C-794903DD1CE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85560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826BBF6C-7198-3C15-CDCB-E72B08709C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85560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942832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42832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42832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3" name="Picture Placeholder 16">
            <a:extLst>
              <a:ext uri="{FF2B5EF4-FFF2-40B4-BE49-F238E27FC236}">
                <a16:creationId xmlns:a16="http://schemas.microsoft.com/office/drawing/2014/main" id="{90CBAA5D-3D9B-0CB5-E527-996433638BE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942832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5B47333C-2F5E-FA7D-5DD1-191E0F421B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942832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3" name="Text Placeholder 20">
            <a:extLst>
              <a:ext uri="{FF2B5EF4-FFF2-40B4-BE49-F238E27FC236}">
                <a16:creationId xmlns:a16="http://schemas.microsoft.com/office/drawing/2014/main" id="{D0AA2AE2-5A11-76D4-4D9C-B6B24D1419D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42832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58471848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950ED98-B5D1-206C-403F-FA954F9D2CFF}"/>
              </a:ext>
            </a:extLst>
          </p:cNvPr>
          <p:cNvSpPr/>
          <p:nvPr userDrawn="1"/>
        </p:nvSpPr>
        <p:spPr>
          <a:xfrm>
            <a:off x="685338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8643CE-01D9-3E5E-15F6-20689F775F15}"/>
              </a:ext>
            </a:extLst>
          </p:cNvPr>
          <p:cNvSpPr/>
          <p:nvPr userDrawn="1"/>
        </p:nvSpPr>
        <p:spPr>
          <a:xfrm>
            <a:off x="2900911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F82DDD-EDEC-7D87-F43A-113C5E4A4FE7}"/>
              </a:ext>
            </a:extLst>
          </p:cNvPr>
          <p:cNvSpPr/>
          <p:nvPr userDrawn="1"/>
        </p:nvSpPr>
        <p:spPr>
          <a:xfrm>
            <a:off x="5116484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7E492E-967F-54B7-55B1-08A5E1C3615B}"/>
              </a:ext>
            </a:extLst>
          </p:cNvPr>
          <p:cNvSpPr/>
          <p:nvPr userDrawn="1"/>
        </p:nvSpPr>
        <p:spPr>
          <a:xfrm>
            <a:off x="9547629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C0053FE-E44A-CA97-F782-67FC633E722E}"/>
              </a:ext>
            </a:extLst>
          </p:cNvPr>
          <p:cNvSpPr/>
          <p:nvPr userDrawn="1"/>
        </p:nvSpPr>
        <p:spPr>
          <a:xfrm>
            <a:off x="7332057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841248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338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39134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1058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79F9AD31-B0C5-3563-C73A-8B6297FCFD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900910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Picture Placeholder 62">
            <a:extLst>
              <a:ext uri="{FF2B5EF4-FFF2-40B4-BE49-F238E27FC236}">
                <a16:creationId xmlns:a16="http://schemas.microsoft.com/office/drawing/2014/main" id="{05E8E8EF-4954-870B-04E5-82BC660A673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554707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8" name="Text Placeholder 51">
            <a:extLst>
              <a:ext uri="{FF2B5EF4-FFF2-40B4-BE49-F238E27FC236}">
                <a16:creationId xmlns:a16="http://schemas.microsoft.com/office/drawing/2014/main" id="{75981CD1-EA26-D1CF-F19E-B58C16BA8A6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46630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3A09BBD1-5CBC-B0EF-71C0-054FCB989B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16484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Picture Placeholder 62">
            <a:extLst>
              <a:ext uri="{FF2B5EF4-FFF2-40B4-BE49-F238E27FC236}">
                <a16:creationId xmlns:a16="http://schemas.microsoft.com/office/drawing/2014/main" id="{4AD0C8C9-DB5A-6DC8-2729-A21F1A5CF17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770280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Text Placeholder 51">
            <a:extLst>
              <a:ext uri="{FF2B5EF4-FFF2-40B4-BE49-F238E27FC236}">
                <a16:creationId xmlns:a16="http://schemas.microsoft.com/office/drawing/2014/main" id="{F02DE2DC-F65C-32A5-5821-89FB2F53C3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62204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32057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985853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77777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547629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0201425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93349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312114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2DECB02-D9CE-E57A-0604-BFF41EC38AFA}"/>
              </a:ext>
            </a:extLst>
          </p:cNvPr>
          <p:cNvSpPr/>
          <p:nvPr userDrawn="1"/>
        </p:nvSpPr>
        <p:spPr>
          <a:xfrm>
            <a:off x="0" y="0"/>
            <a:ext cx="2838450" cy="2857958"/>
          </a:xfrm>
          <a:custGeom>
            <a:avLst/>
            <a:gdLst>
              <a:gd name="connsiteX0" fmla="*/ 1971005 w 2838450"/>
              <a:gd name="connsiteY0" fmla="*/ 0 h 2857958"/>
              <a:gd name="connsiteX1" fmla="*/ 2838450 w 2838450"/>
              <a:gd name="connsiteY1" fmla="*/ 0 h 2857958"/>
              <a:gd name="connsiteX2" fmla="*/ 2838450 w 2838450"/>
              <a:gd name="connsiteY2" fmla="*/ 7240 h 2857958"/>
              <a:gd name="connsiteX3" fmla="*/ 278890 w 2838450"/>
              <a:gd name="connsiteY3" fmla="*/ 2843883 h 2857958"/>
              <a:gd name="connsiteX4" fmla="*/ 0 w 2838450"/>
              <a:gd name="connsiteY4" fmla="*/ 2857958 h 2857958"/>
              <a:gd name="connsiteX5" fmla="*/ 0 w 2838450"/>
              <a:gd name="connsiteY5" fmla="*/ 1990580 h 2857958"/>
              <a:gd name="connsiteX6" fmla="*/ 190293 w 2838450"/>
              <a:gd name="connsiteY6" fmla="*/ 1980883 h 2857958"/>
              <a:gd name="connsiteX7" fmla="*/ 1960910 w 2838450"/>
              <a:gd name="connsiteY7" fmla="*/ 200390 h 285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38450" h="2857958">
                <a:moveTo>
                  <a:pt x="1971005" y="0"/>
                </a:moveTo>
                <a:lnTo>
                  <a:pt x="2838450" y="0"/>
                </a:lnTo>
                <a:lnTo>
                  <a:pt x="2838450" y="7240"/>
                </a:lnTo>
                <a:cubicBezTo>
                  <a:pt x="2838450" y="1484015"/>
                  <a:pt x="1716931" y="2697914"/>
                  <a:pt x="278890" y="2843883"/>
                </a:cubicBezTo>
                <a:lnTo>
                  <a:pt x="0" y="2857958"/>
                </a:lnTo>
                <a:lnTo>
                  <a:pt x="0" y="1990580"/>
                </a:lnTo>
                <a:lnTo>
                  <a:pt x="190293" y="1980883"/>
                </a:lnTo>
                <a:cubicBezTo>
                  <a:pt x="1124600" y="1885128"/>
                  <a:pt x="1866185" y="1135788"/>
                  <a:pt x="1960910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8E760EA-7D83-1DF2-A8EE-4F218084E74F}"/>
              </a:ext>
            </a:extLst>
          </p:cNvPr>
          <p:cNvSpPr/>
          <p:nvPr userDrawn="1"/>
        </p:nvSpPr>
        <p:spPr>
          <a:xfrm>
            <a:off x="1" y="-1"/>
            <a:ext cx="1970627" cy="1990267"/>
          </a:xfrm>
          <a:custGeom>
            <a:avLst/>
            <a:gdLst>
              <a:gd name="connsiteX0" fmla="*/ 0 w 1970627"/>
              <a:gd name="connsiteY0" fmla="*/ 0 h 1990267"/>
              <a:gd name="connsiteX1" fmla="*/ 1970627 w 1970627"/>
              <a:gd name="connsiteY1" fmla="*/ 0 h 1990267"/>
              <a:gd name="connsiteX2" fmla="*/ 1960534 w 1970627"/>
              <a:gd name="connsiteY2" fmla="*/ 200357 h 1990267"/>
              <a:gd name="connsiteX3" fmla="*/ 190254 w 1970627"/>
              <a:gd name="connsiteY3" fmla="*/ 1980571 h 1990267"/>
              <a:gd name="connsiteX4" fmla="*/ 0 w 1970627"/>
              <a:gd name="connsiteY4" fmla="*/ 1990267 h 1990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0627" h="1990267">
                <a:moveTo>
                  <a:pt x="0" y="0"/>
                </a:moveTo>
                <a:lnTo>
                  <a:pt x="1970627" y="0"/>
                </a:lnTo>
                <a:lnTo>
                  <a:pt x="1960534" y="200357"/>
                </a:lnTo>
                <a:cubicBezTo>
                  <a:pt x="1865827" y="1135608"/>
                  <a:pt x="1124383" y="1884831"/>
                  <a:pt x="190254" y="1980571"/>
                </a:cubicBezTo>
                <a:lnTo>
                  <a:pt x="0" y="1990267"/>
                </a:lnTo>
                <a:close/>
              </a:path>
            </a:pathLst>
          </a:custGeom>
          <a:solidFill>
            <a:srgbClr val="F5CDC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F3F3353-78A1-F584-81A6-9513382DF18F}"/>
              </a:ext>
            </a:extLst>
          </p:cNvPr>
          <p:cNvSpPr/>
          <p:nvPr userDrawn="1"/>
        </p:nvSpPr>
        <p:spPr>
          <a:xfrm>
            <a:off x="1" y="1"/>
            <a:ext cx="1003449" cy="1013015"/>
          </a:xfrm>
          <a:custGeom>
            <a:avLst/>
            <a:gdLst>
              <a:gd name="connsiteX0" fmla="*/ 0 w 1003449"/>
              <a:gd name="connsiteY0" fmla="*/ 0 h 1013015"/>
              <a:gd name="connsiteX1" fmla="*/ 1003449 w 1003449"/>
              <a:gd name="connsiteY1" fmla="*/ 0 h 1013015"/>
              <a:gd name="connsiteX2" fmla="*/ 998306 w 1003449"/>
              <a:gd name="connsiteY2" fmla="*/ 100639 h 1013015"/>
              <a:gd name="connsiteX3" fmla="*/ 90663 w 1003449"/>
              <a:gd name="connsiteY3" fmla="*/ 1008380 h 1013015"/>
              <a:gd name="connsiteX4" fmla="*/ 0 w 1003449"/>
              <a:gd name="connsiteY4" fmla="*/ 1013015 h 101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449" h="1013015">
                <a:moveTo>
                  <a:pt x="0" y="0"/>
                </a:moveTo>
                <a:lnTo>
                  <a:pt x="1003449" y="0"/>
                </a:lnTo>
                <a:lnTo>
                  <a:pt x="998306" y="100639"/>
                </a:lnTo>
                <a:cubicBezTo>
                  <a:pt x="949402" y="576784"/>
                  <a:pt x="566756" y="959471"/>
                  <a:pt x="90663" y="1008380"/>
                </a:cubicBezTo>
                <a:lnTo>
                  <a:pt x="0" y="10130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1A846E-CBB1-9805-456D-0C0B89091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Image 2" descr="preencoded.png">
            <a:extLst>
              <a:ext uri="{FF2B5EF4-FFF2-40B4-BE49-F238E27FC236}">
                <a16:creationId xmlns:a16="http://schemas.microsoft.com/office/drawing/2014/main" id="{790E862E-398F-571C-EC2C-3D17164DE059}"/>
              </a:ext>
            </a:extLst>
          </p:cNvPr>
          <p:cNvSpPr/>
          <p:nvPr/>
        </p:nvSpPr>
        <p:spPr>
          <a:xfrm>
            <a:off x="1458332" y="590133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AB1DF8DE-0EED-2627-4B5E-266C0BC276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338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MMM YYYY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5AE99EEE-38C4-CB2D-EEA0-8A2EB6F129E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900911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MMM YYYY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AA90F0AE-69F4-EBD3-AED1-81E98D3481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16484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MMM YYYY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F9E49243-B04A-D7AF-B4C7-8E1AE776F8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32057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MMM YYYY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4780DCD4-46DE-8C31-9F39-FC6E45FC1E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47629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MMM YYYY</a:t>
            </a:r>
          </a:p>
        </p:txBody>
      </p:sp>
      <p:sp>
        <p:nvSpPr>
          <p:cNvPr id="36" name="Text Placeholder 51">
            <a:extLst>
              <a:ext uri="{FF2B5EF4-FFF2-40B4-BE49-F238E27FC236}">
                <a16:creationId xmlns:a16="http://schemas.microsoft.com/office/drawing/2014/main" id="{9FBDF935-4925-03EC-CBC9-1EBA90DF84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5338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51">
            <a:extLst>
              <a:ext uri="{FF2B5EF4-FFF2-40B4-BE49-F238E27FC236}">
                <a16:creationId xmlns:a16="http://schemas.microsoft.com/office/drawing/2014/main" id="{9BB76AA7-442D-54A7-D075-C67F4743896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00911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51">
            <a:extLst>
              <a:ext uri="{FF2B5EF4-FFF2-40B4-BE49-F238E27FC236}">
                <a16:creationId xmlns:a16="http://schemas.microsoft.com/office/drawing/2014/main" id="{9E419856-1586-F2D8-A1B4-F67FEE9839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16484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51">
            <a:extLst>
              <a:ext uri="{FF2B5EF4-FFF2-40B4-BE49-F238E27FC236}">
                <a16:creationId xmlns:a16="http://schemas.microsoft.com/office/drawing/2014/main" id="{AED74DD2-EAE3-76BF-56B9-C04FCED1F2D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32057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51">
            <a:extLst>
              <a:ext uri="{FF2B5EF4-FFF2-40B4-BE49-F238E27FC236}">
                <a16:creationId xmlns:a16="http://schemas.microsoft.com/office/drawing/2014/main" id="{0A39AD48-2F98-C0C9-DE08-CED7EBF816B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47629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6BE61D7-B0A3-902B-4F58-727982880EF5}"/>
              </a:ext>
            </a:extLst>
          </p:cNvPr>
          <p:cNvCxnSpPr>
            <a:cxnSpLocks/>
          </p:cNvCxnSpPr>
          <p:nvPr userDrawn="1"/>
        </p:nvCxnSpPr>
        <p:spPr>
          <a:xfrm>
            <a:off x="739398" y="4187681"/>
            <a:ext cx="10812360" cy="0"/>
          </a:xfrm>
          <a:prstGeom prst="line">
            <a:avLst/>
          </a:prstGeom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4318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234440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232" y="2743200"/>
            <a:ext cx="3328416" cy="3557016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1911096" y="2258568"/>
            <a:ext cx="932688" cy="9326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92124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43984" y="2743200"/>
            <a:ext cx="3328416" cy="3557016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641848" y="2258568"/>
            <a:ext cx="932688" cy="9326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22876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92440" y="2743200"/>
            <a:ext cx="3328416" cy="3557016"/>
          </a:xfrm>
          <a:noFill/>
          <a:ln w="12700">
            <a:solidFill>
              <a:schemeClr val="accent4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9290304" y="2258568"/>
            <a:ext cx="932688" cy="932688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71332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895411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Image 0" descr="preencoded.png">
            <a:extLst>
              <a:ext uri="{FF2B5EF4-FFF2-40B4-BE49-F238E27FC236}">
                <a16:creationId xmlns:a16="http://schemas.microsoft.com/office/drawing/2014/main" id="{CD2D664E-6702-6607-A37E-2E996144917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3" name="Image 1" descr="preencoded.png">
            <a:extLst>
              <a:ext uri="{FF2B5EF4-FFF2-40B4-BE49-F238E27FC236}">
                <a16:creationId xmlns:a16="http://schemas.microsoft.com/office/drawing/2014/main" id="{951C5737-DF7E-D671-AC74-9E488335BC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232A1E1-DD38-15EA-6CA1-A84950EC43F0}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Image 5" descr="preencoded.png">
            <a:extLst>
              <a:ext uri="{FF2B5EF4-FFF2-40B4-BE49-F238E27FC236}">
                <a16:creationId xmlns:a16="http://schemas.microsoft.com/office/drawing/2014/main" id="{B9036D42-A06F-E6EE-BB91-8BAF045198BE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9" name="Image 6" descr="preencoded.png">
            <a:extLst>
              <a:ext uri="{FF2B5EF4-FFF2-40B4-BE49-F238E27FC236}">
                <a16:creationId xmlns:a16="http://schemas.microsoft.com/office/drawing/2014/main" id="{86E0540C-3355-A50D-AC61-047B54B70C6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77640" y="2330704"/>
            <a:ext cx="3822192" cy="41148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5032" y="2877312"/>
            <a:ext cx="3741928" cy="3684588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046720" y="2330704"/>
            <a:ext cx="3822192" cy="41148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754112" y="2877312"/>
            <a:ext cx="3741928" cy="3684588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76094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234440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232" y="2743200"/>
            <a:ext cx="3328416" cy="3557016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1911096" y="2258568"/>
            <a:ext cx="932688" cy="9326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92124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43984" y="2743200"/>
            <a:ext cx="3328416" cy="3557016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641848" y="2258568"/>
            <a:ext cx="932688" cy="9326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22876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92440" y="2743200"/>
            <a:ext cx="3328416" cy="3557016"/>
          </a:xfrm>
          <a:noFill/>
          <a:ln w="12700">
            <a:solidFill>
              <a:schemeClr val="accent4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9290304" y="2258568"/>
            <a:ext cx="932688" cy="932688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71332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343641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Image 2" descr="preencoded.png">
            <a:extLst>
              <a:ext uri="{FF2B5EF4-FFF2-40B4-BE49-F238E27FC236}">
                <a16:creationId xmlns:a16="http://schemas.microsoft.com/office/drawing/2014/main" id="{ABC388A2-FFC7-1A87-02FB-C97B50161FD3}"/>
              </a:ext>
            </a:extLst>
          </p:cNvPr>
          <p:cNvSpPr/>
          <p:nvPr/>
        </p:nvSpPr>
        <p:spPr>
          <a:xfrm>
            <a:off x="8758238" y="-14287"/>
            <a:ext cx="3433763" cy="3452812"/>
          </a:xfrm>
          <a:custGeom>
            <a:avLst/>
            <a:gdLst>
              <a:gd name="connsiteX0" fmla="*/ 3433763 w 3433763"/>
              <a:gd name="connsiteY0" fmla="*/ 0 h 3452812"/>
              <a:gd name="connsiteX1" fmla="*/ 3433763 w 3433763"/>
              <a:gd name="connsiteY1" fmla="*/ 3452813 h 3452812"/>
              <a:gd name="connsiteX2" fmla="*/ 0 w 3433763"/>
              <a:gd name="connsiteY2" fmla="*/ 3452813 h 3452812"/>
              <a:gd name="connsiteX3" fmla="*/ 3433763 w 3433763"/>
              <a:gd name="connsiteY3" fmla="*/ 0 h 3452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52812">
                <a:moveTo>
                  <a:pt x="3433763" y="0"/>
                </a:moveTo>
                <a:lnTo>
                  <a:pt x="3433763" y="3452813"/>
                </a:lnTo>
                <a:lnTo>
                  <a:pt x="0" y="3452813"/>
                </a:lnTo>
                <a:cubicBezTo>
                  <a:pt x="0" y="1545912"/>
                  <a:pt x="1537383" y="0"/>
                  <a:pt x="3433763" y="0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5" name="Image 3" descr="preencoded.png">
            <a:extLst>
              <a:ext uri="{FF2B5EF4-FFF2-40B4-BE49-F238E27FC236}">
                <a16:creationId xmlns:a16="http://schemas.microsoft.com/office/drawing/2014/main" id="{D64C4994-B525-F4C0-B74F-D5E8296DFC43}"/>
              </a:ext>
            </a:extLst>
          </p:cNvPr>
          <p:cNvSpPr/>
          <p:nvPr/>
        </p:nvSpPr>
        <p:spPr>
          <a:xfrm>
            <a:off x="8758238" y="3438525"/>
            <a:ext cx="3433763" cy="3433762"/>
          </a:xfrm>
          <a:custGeom>
            <a:avLst/>
            <a:gdLst>
              <a:gd name="connsiteX0" fmla="*/ 0 w 3433763"/>
              <a:gd name="connsiteY0" fmla="*/ 0 h 3433762"/>
              <a:gd name="connsiteX1" fmla="*/ 3433763 w 3433763"/>
              <a:gd name="connsiteY1" fmla="*/ 0 h 3433762"/>
              <a:gd name="connsiteX2" fmla="*/ 3433763 w 3433763"/>
              <a:gd name="connsiteY2" fmla="*/ 3433763 h 3433762"/>
              <a:gd name="connsiteX3" fmla="*/ 0 w 3433763"/>
              <a:gd name="connsiteY3" fmla="*/ 0 h 3433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33762">
                <a:moveTo>
                  <a:pt x="0" y="0"/>
                </a:moveTo>
                <a:lnTo>
                  <a:pt x="3433763" y="0"/>
                </a:lnTo>
                <a:lnTo>
                  <a:pt x="3433763" y="3433763"/>
                </a:lnTo>
                <a:cubicBezTo>
                  <a:pt x="1537383" y="3433763"/>
                  <a:pt x="0" y="18963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6" name="Image 4" descr="preencoded.png">
            <a:extLst>
              <a:ext uri="{FF2B5EF4-FFF2-40B4-BE49-F238E27FC236}">
                <a16:creationId xmlns:a16="http://schemas.microsoft.com/office/drawing/2014/main" id="{9019DA73-2516-F3D2-ECDB-620C90483DB3}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3" name="Image 7" descr="preencoded.png">
            <a:extLst>
              <a:ext uri="{FF2B5EF4-FFF2-40B4-BE49-F238E27FC236}">
                <a16:creationId xmlns:a16="http://schemas.microsoft.com/office/drawing/2014/main" id="{FEA70E9F-C506-413C-11EF-5915A2296643}"/>
              </a:ext>
            </a:extLst>
          </p:cNvPr>
          <p:cNvSpPr/>
          <p:nvPr/>
        </p:nvSpPr>
        <p:spPr>
          <a:xfrm flipV="1">
            <a:off x="-20086" y="4580051"/>
            <a:ext cx="2277948" cy="2277948"/>
          </a:xfrm>
          <a:custGeom>
            <a:avLst/>
            <a:gdLst>
              <a:gd name="connsiteX0" fmla="*/ 0 w 2277948"/>
              <a:gd name="connsiteY0" fmla="*/ 2277948 h 2277948"/>
              <a:gd name="connsiteX1" fmla="*/ 2277948 w 2277948"/>
              <a:gd name="connsiteY1" fmla="*/ 0 h 2277948"/>
              <a:gd name="connsiteX2" fmla="*/ 0 w 2277948"/>
              <a:gd name="connsiteY2" fmla="*/ 0 h 2277948"/>
              <a:gd name="connsiteX3" fmla="*/ 0 w 2277948"/>
              <a:gd name="connsiteY3" fmla="*/ 2277948 h 227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7948" h="2277948">
                <a:moveTo>
                  <a:pt x="0" y="2277948"/>
                </a:moveTo>
                <a:cubicBezTo>
                  <a:pt x="1258034" y="2277948"/>
                  <a:pt x="2277948" y="1258034"/>
                  <a:pt x="2277948" y="0"/>
                </a:cubicBezTo>
                <a:lnTo>
                  <a:pt x="0" y="0"/>
                </a:lnTo>
                <a:lnTo>
                  <a:pt x="0" y="2277948"/>
                </a:lnTo>
                <a:close/>
              </a:path>
            </a:pathLst>
          </a:custGeom>
          <a:solidFill>
            <a:schemeClr val="accent4"/>
          </a:solidFill>
          <a:ln w="50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21" name="Image 2" descr="preencoded.png">
            <a:extLst>
              <a:ext uri="{FF2B5EF4-FFF2-40B4-BE49-F238E27FC236}">
                <a16:creationId xmlns:a16="http://schemas.microsoft.com/office/drawing/2014/main" id="{A8B7F1F1-806C-8D65-7340-220A0C4653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991886" y="3441269"/>
            <a:ext cx="2200114" cy="2200114"/>
          </a:xfrm>
          <a:prstGeom prst="rect">
            <a:avLst/>
          </a:prstGeom>
        </p:spPr>
      </p:pic>
      <p:sp>
        <p:nvSpPr>
          <p:cNvPr id="54" name="Image 2" descr="preencoded.png">
            <a:extLst>
              <a:ext uri="{FF2B5EF4-FFF2-40B4-BE49-F238E27FC236}">
                <a16:creationId xmlns:a16="http://schemas.microsoft.com/office/drawing/2014/main" id="{F19C81EC-0322-58A2-C455-6E2C84D1E6E8}"/>
              </a:ext>
            </a:extLst>
          </p:cNvPr>
          <p:cNvSpPr/>
          <p:nvPr/>
        </p:nvSpPr>
        <p:spPr>
          <a:xfrm>
            <a:off x="1707959" y="5667616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883664"/>
            <a:ext cx="6766560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760" y="2837688"/>
            <a:ext cx="5879592" cy="2700528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14986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EF1F750-031C-BDB7-BD7B-9CBE17406FDB}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reeform: Shape 18" descr="preencoded.png">
            <a:extLst>
              <a:ext uri="{FF2B5EF4-FFF2-40B4-BE49-F238E27FC236}">
                <a16:creationId xmlns:a16="http://schemas.microsoft.com/office/drawing/2014/main" id="{FEB515B5-2D9F-58E1-6E3C-CCBF105D891E}"/>
              </a:ext>
            </a:extLst>
          </p:cNvPr>
          <p:cNvSpPr/>
          <p:nvPr userDrawn="1"/>
        </p:nvSpPr>
        <p:spPr>
          <a:xfrm>
            <a:off x="7538626" y="13142"/>
            <a:ext cx="4653374" cy="6831717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9" name="Image 2" descr="preencoded.png">
            <a:extLst>
              <a:ext uri="{FF2B5EF4-FFF2-40B4-BE49-F238E27FC236}">
                <a16:creationId xmlns:a16="http://schemas.microsoft.com/office/drawing/2014/main" id="{5CCFEDF9-5B69-87BA-8A33-35033DA401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37234" y="-25041"/>
            <a:ext cx="3432191" cy="34321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7048" y="1975104"/>
            <a:ext cx="4169664" cy="667512"/>
          </a:xfrm>
        </p:spPr>
        <p:txBody>
          <a:bodyPr tIns="0" anchor="ctr">
            <a:no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5336" y="2846832"/>
            <a:ext cx="4169664" cy="2176272"/>
          </a:xfrm>
        </p:spPr>
        <p:txBody>
          <a:bodyPr lIns="91440" tIns="0" rIns="91440" bIns="0">
            <a:noAutofit/>
          </a:bodyPr>
          <a:lstStyle>
            <a:lvl1pPr marL="0" indent="0" algn="l">
              <a:spcBef>
                <a:spcPts val="576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4088499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mage 0" descr="preencoded.png">
            <a:extLst>
              <a:ext uri="{FF2B5EF4-FFF2-40B4-BE49-F238E27FC236}">
                <a16:creationId xmlns:a16="http://schemas.microsoft.com/office/drawing/2014/main" id="{8D5D10FF-3DE5-39CA-FA9A-29A09DC47BF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1" name="Image 1" descr="preencoded.png">
            <a:extLst>
              <a:ext uri="{FF2B5EF4-FFF2-40B4-BE49-F238E27FC236}">
                <a16:creationId xmlns:a16="http://schemas.microsoft.com/office/drawing/2014/main" id="{BFA89E6A-8342-AE30-45E0-BC1DFE3276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08309FA-889A-E2F2-1EDA-F872245F5FDF}"/>
              </a:ext>
            </a:extLst>
          </p:cNvPr>
          <p:cNvSpPr/>
          <p:nvPr userDrawn="1"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" name="Image 5" descr="preencoded.png">
            <a:extLst>
              <a:ext uri="{FF2B5EF4-FFF2-40B4-BE49-F238E27FC236}">
                <a16:creationId xmlns:a16="http://schemas.microsoft.com/office/drawing/2014/main" id="{D9D7EB49-4BC9-040F-C4CC-5771C5FB312B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7" name="Image 6" descr="preencoded.png">
            <a:extLst>
              <a:ext uri="{FF2B5EF4-FFF2-40B4-BE49-F238E27FC236}">
                <a16:creationId xmlns:a16="http://schemas.microsoft.com/office/drawing/2014/main" id="{3CE04498-C285-EFB8-340C-1A064078152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18" name="Title 19">
            <a:extLst>
              <a:ext uri="{FF2B5EF4-FFF2-40B4-BE49-F238E27FC236}">
                <a16:creationId xmlns:a16="http://schemas.microsoft.com/office/drawing/2014/main" id="{9CBE0ADC-7FA0-F7E3-96EF-BBACB6A90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0F9C0517-D83A-CC55-35B8-B2F990C96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8503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CF8BFBBE-0EAE-B647-2648-A5FB0094BF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75411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7602910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C6B5F91-ABF5-D0B6-E43F-40CEDC3A6DF8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52D64F1-27B6-A1E5-4F44-A6029FAB307B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5752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626DE4B-D4E5-B36A-89FA-7C0E87AFC31D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5243571-BE64-3777-F992-88FC43A60537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07898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FAE2CB-0EAD-E788-FCB7-FB12F6939199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09643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AA6B609-D718-DB49-892F-7E49376CC913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48907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0422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Image 2" descr="preencoded.png">
            <a:extLst>
              <a:ext uri="{FF2B5EF4-FFF2-40B4-BE49-F238E27FC236}">
                <a16:creationId xmlns:a16="http://schemas.microsoft.com/office/drawing/2014/main" id="{ABC388A2-FFC7-1A87-02FB-C97B50161FD3}"/>
              </a:ext>
            </a:extLst>
          </p:cNvPr>
          <p:cNvSpPr/>
          <p:nvPr/>
        </p:nvSpPr>
        <p:spPr>
          <a:xfrm>
            <a:off x="8758238" y="-14287"/>
            <a:ext cx="3433763" cy="3452812"/>
          </a:xfrm>
          <a:custGeom>
            <a:avLst/>
            <a:gdLst>
              <a:gd name="connsiteX0" fmla="*/ 3433763 w 3433763"/>
              <a:gd name="connsiteY0" fmla="*/ 0 h 3452812"/>
              <a:gd name="connsiteX1" fmla="*/ 3433763 w 3433763"/>
              <a:gd name="connsiteY1" fmla="*/ 3452813 h 3452812"/>
              <a:gd name="connsiteX2" fmla="*/ 0 w 3433763"/>
              <a:gd name="connsiteY2" fmla="*/ 3452813 h 3452812"/>
              <a:gd name="connsiteX3" fmla="*/ 3433763 w 3433763"/>
              <a:gd name="connsiteY3" fmla="*/ 0 h 3452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52812">
                <a:moveTo>
                  <a:pt x="3433763" y="0"/>
                </a:moveTo>
                <a:lnTo>
                  <a:pt x="3433763" y="3452813"/>
                </a:lnTo>
                <a:lnTo>
                  <a:pt x="0" y="3452813"/>
                </a:lnTo>
                <a:cubicBezTo>
                  <a:pt x="0" y="1545912"/>
                  <a:pt x="1537383" y="0"/>
                  <a:pt x="3433763" y="0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" name="Image 3" descr="preencoded.png">
            <a:extLst>
              <a:ext uri="{FF2B5EF4-FFF2-40B4-BE49-F238E27FC236}">
                <a16:creationId xmlns:a16="http://schemas.microsoft.com/office/drawing/2014/main" id="{D64C4994-B525-F4C0-B74F-D5E8296DFC43}"/>
              </a:ext>
            </a:extLst>
          </p:cNvPr>
          <p:cNvSpPr/>
          <p:nvPr/>
        </p:nvSpPr>
        <p:spPr>
          <a:xfrm>
            <a:off x="8758238" y="3438525"/>
            <a:ext cx="3433763" cy="3433762"/>
          </a:xfrm>
          <a:custGeom>
            <a:avLst/>
            <a:gdLst>
              <a:gd name="connsiteX0" fmla="*/ 0 w 3433763"/>
              <a:gd name="connsiteY0" fmla="*/ 0 h 3433762"/>
              <a:gd name="connsiteX1" fmla="*/ 3433763 w 3433763"/>
              <a:gd name="connsiteY1" fmla="*/ 0 h 3433762"/>
              <a:gd name="connsiteX2" fmla="*/ 3433763 w 3433763"/>
              <a:gd name="connsiteY2" fmla="*/ 3433763 h 3433762"/>
              <a:gd name="connsiteX3" fmla="*/ 0 w 3433763"/>
              <a:gd name="connsiteY3" fmla="*/ 0 h 3433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33762">
                <a:moveTo>
                  <a:pt x="0" y="0"/>
                </a:moveTo>
                <a:lnTo>
                  <a:pt x="3433763" y="0"/>
                </a:lnTo>
                <a:lnTo>
                  <a:pt x="3433763" y="3433763"/>
                </a:lnTo>
                <a:cubicBezTo>
                  <a:pt x="1537383" y="3433763"/>
                  <a:pt x="0" y="18963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" name="Image 4" descr="preencoded.png">
            <a:extLst>
              <a:ext uri="{FF2B5EF4-FFF2-40B4-BE49-F238E27FC236}">
                <a16:creationId xmlns:a16="http://schemas.microsoft.com/office/drawing/2014/main" id="{9019DA73-2516-F3D2-ECDB-620C90483DB3}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3" name="Image 7" descr="preencoded.png">
            <a:extLst>
              <a:ext uri="{FF2B5EF4-FFF2-40B4-BE49-F238E27FC236}">
                <a16:creationId xmlns:a16="http://schemas.microsoft.com/office/drawing/2014/main" id="{FEA70E9F-C506-413C-11EF-5915A2296643}"/>
              </a:ext>
            </a:extLst>
          </p:cNvPr>
          <p:cNvSpPr/>
          <p:nvPr/>
        </p:nvSpPr>
        <p:spPr>
          <a:xfrm flipV="1">
            <a:off x="-20086" y="4580051"/>
            <a:ext cx="2277948" cy="2277948"/>
          </a:xfrm>
          <a:custGeom>
            <a:avLst/>
            <a:gdLst>
              <a:gd name="connsiteX0" fmla="*/ 0 w 2277948"/>
              <a:gd name="connsiteY0" fmla="*/ 2277948 h 2277948"/>
              <a:gd name="connsiteX1" fmla="*/ 2277948 w 2277948"/>
              <a:gd name="connsiteY1" fmla="*/ 0 h 2277948"/>
              <a:gd name="connsiteX2" fmla="*/ 0 w 2277948"/>
              <a:gd name="connsiteY2" fmla="*/ 0 h 2277948"/>
              <a:gd name="connsiteX3" fmla="*/ 0 w 2277948"/>
              <a:gd name="connsiteY3" fmla="*/ 2277948 h 227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7948" h="2277948">
                <a:moveTo>
                  <a:pt x="0" y="2277948"/>
                </a:moveTo>
                <a:cubicBezTo>
                  <a:pt x="1258034" y="2277948"/>
                  <a:pt x="2277948" y="1258034"/>
                  <a:pt x="2277948" y="0"/>
                </a:cubicBezTo>
                <a:lnTo>
                  <a:pt x="0" y="0"/>
                </a:lnTo>
                <a:lnTo>
                  <a:pt x="0" y="2277948"/>
                </a:lnTo>
                <a:close/>
              </a:path>
            </a:pathLst>
          </a:custGeom>
          <a:solidFill>
            <a:schemeClr val="tx2"/>
          </a:solidFill>
          <a:ln w="50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21" name="Image 2" descr="preencoded.png">
            <a:extLst>
              <a:ext uri="{FF2B5EF4-FFF2-40B4-BE49-F238E27FC236}">
                <a16:creationId xmlns:a16="http://schemas.microsoft.com/office/drawing/2014/main" id="{A8B7F1F1-806C-8D65-7340-220A0C4653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991886" y="3441269"/>
            <a:ext cx="2200114" cy="2200114"/>
          </a:xfrm>
          <a:prstGeom prst="rect">
            <a:avLst/>
          </a:prstGeom>
        </p:spPr>
      </p:pic>
      <p:sp>
        <p:nvSpPr>
          <p:cNvPr id="54" name="Image 2" descr="preencoded.png">
            <a:extLst>
              <a:ext uri="{FF2B5EF4-FFF2-40B4-BE49-F238E27FC236}">
                <a16:creationId xmlns:a16="http://schemas.microsoft.com/office/drawing/2014/main" id="{F19C81EC-0322-58A2-C455-6E2C84D1E6E8}"/>
              </a:ext>
            </a:extLst>
          </p:cNvPr>
          <p:cNvSpPr/>
          <p:nvPr/>
        </p:nvSpPr>
        <p:spPr>
          <a:xfrm>
            <a:off x="1707959" y="5667616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2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883664"/>
            <a:ext cx="6766560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760" y="2837688"/>
            <a:ext cx="5879592" cy="2700528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91862" y="6442637"/>
            <a:ext cx="987552" cy="274320"/>
          </a:xfrm>
        </p:spPr>
        <p:txBody>
          <a:bodyPr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A logo on a black background&#10;&#10;AI-generated content may be incorrect.">
            <a:extLst>
              <a:ext uri="{FF2B5EF4-FFF2-40B4-BE49-F238E27FC236}">
                <a16:creationId xmlns:a16="http://schemas.microsoft.com/office/drawing/2014/main" id="{954FC63E-9EF6-0E10-E1F2-3BE81BE3BE8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5869" y="6171747"/>
            <a:ext cx="1058003" cy="53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48579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89516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85828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602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40578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745975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22924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64726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094256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1667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4599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EF1F750-031C-BDB7-BD7B-9CBE17406FDB}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Freeform: Shape 18" descr="preencoded.png">
            <a:extLst>
              <a:ext uri="{FF2B5EF4-FFF2-40B4-BE49-F238E27FC236}">
                <a16:creationId xmlns:a16="http://schemas.microsoft.com/office/drawing/2014/main" id="{FEB515B5-2D9F-58E1-6E3C-CCBF105D891E}"/>
              </a:ext>
            </a:extLst>
          </p:cNvPr>
          <p:cNvSpPr/>
          <p:nvPr userDrawn="1"/>
        </p:nvSpPr>
        <p:spPr>
          <a:xfrm>
            <a:off x="7538626" y="13142"/>
            <a:ext cx="4653374" cy="6831717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5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9" name="Image 2" descr="preencoded.png">
            <a:extLst>
              <a:ext uri="{FF2B5EF4-FFF2-40B4-BE49-F238E27FC236}">
                <a16:creationId xmlns:a16="http://schemas.microsoft.com/office/drawing/2014/main" id="{5CCFEDF9-5B69-87BA-8A33-35033DA401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37234" y="-25041"/>
            <a:ext cx="3432191" cy="34321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7048" y="1975104"/>
            <a:ext cx="4169664" cy="667512"/>
          </a:xfrm>
        </p:spPr>
        <p:txBody>
          <a:bodyPr tIns="0" anchor="ctr">
            <a:no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5336" y="2846832"/>
            <a:ext cx="4169664" cy="2176272"/>
          </a:xfrm>
        </p:spPr>
        <p:txBody>
          <a:bodyPr lIns="91440" tIns="0" rIns="91440" bIns="0">
            <a:noAutofit/>
          </a:bodyPr>
          <a:lstStyle>
            <a:lvl1pPr marL="0" indent="0" algn="l">
              <a:spcBef>
                <a:spcPts val="576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4" name="Picture 3" descr="A logo on a black background&#10;&#10;AI-generated content may be incorrect.">
            <a:extLst>
              <a:ext uri="{FF2B5EF4-FFF2-40B4-BE49-F238E27FC236}">
                <a16:creationId xmlns:a16="http://schemas.microsoft.com/office/drawing/2014/main" id="{A764DBBB-FAF7-2D46-F611-92F4309C7D7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5869" y="6171747"/>
            <a:ext cx="1058003" cy="53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898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mage 0" descr="preencoded.png">
            <a:extLst>
              <a:ext uri="{FF2B5EF4-FFF2-40B4-BE49-F238E27FC236}">
                <a16:creationId xmlns:a16="http://schemas.microsoft.com/office/drawing/2014/main" id="{8D5D10FF-3DE5-39CA-FA9A-29A09DC47BF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/>
          </a:p>
        </p:txBody>
      </p:sp>
      <p:pic>
        <p:nvPicPr>
          <p:cNvPr id="11" name="Image 1" descr="preencoded.png">
            <a:extLst>
              <a:ext uri="{FF2B5EF4-FFF2-40B4-BE49-F238E27FC236}">
                <a16:creationId xmlns:a16="http://schemas.microsoft.com/office/drawing/2014/main" id="{BFA89E6A-8342-AE30-45E0-BC1DFE3276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08309FA-889A-E2F2-1EDA-F872245F5FDF}"/>
              </a:ext>
            </a:extLst>
          </p:cNvPr>
          <p:cNvSpPr/>
          <p:nvPr userDrawn="1"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Image 5" descr="preencoded.png">
            <a:extLst>
              <a:ext uri="{FF2B5EF4-FFF2-40B4-BE49-F238E27FC236}">
                <a16:creationId xmlns:a16="http://schemas.microsoft.com/office/drawing/2014/main" id="{D9D7EB49-4BC9-040F-C4CC-5771C5FB312B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/>
          </a:p>
        </p:txBody>
      </p:sp>
      <p:pic>
        <p:nvPicPr>
          <p:cNvPr id="17" name="Image 6" descr="preencoded.png">
            <a:extLst>
              <a:ext uri="{FF2B5EF4-FFF2-40B4-BE49-F238E27FC236}">
                <a16:creationId xmlns:a16="http://schemas.microsoft.com/office/drawing/2014/main" id="{3CE04498-C285-EFB8-340C-1A064078152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  <p:sp>
        <p:nvSpPr>
          <p:cNvPr id="18" name="Title 19">
            <a:extLst>
              <a:ext uri="{FF2B5EF4-FFF2-40B4-BE49-F238E27FC236}">
                <a16:creationId xmlns:a16="http://schemas.microsoft.com/office/drawing/2014/main" id="{9CBE0ADC-7FA0-F7E3-96EF-BBACB6A90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0F9C0517-D83A-CC55-35B8-B2F990C96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8503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CF8BFBBE-0EAE-B647-2648-A5FB0094BF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75411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" name="Picture 1" descr="A logo on a black background&#10;&#10;AI-generated content may be incorrect.">
            <a:extLst>
              <a:ext uri="{FF2B5EF4-FFF2-40B4-BE49-F238E27FC236}">
                <a16:creationId xmlns:a16="http://schemas.microsoft.com/office/drawing/2014/main" id="{93D8C4E3-6A1D-96D0-1977-98558508EDA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45869" y="6171747"/>
            <a:ext cx="1058003" cy="53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8321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C6B5F91-ABF5-D0B6-E43F-40CEDC3A6DF8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/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52D64F1-27B6-A1E5-4F44-A6029FAB307B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/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684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626DE4B-D4E5-B36A-89FA-7C0E87AFC31D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/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5243571-BE64-3777-F992-88FC43A60537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/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1828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FAE2CB-0EAD-E788-FCB7-FB12F6939199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/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005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5923D9E-9381-3D11-B31A-1BF5C97F35B0}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F297964-0B81-31DC-6D6D-1414832238B1}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14" name="Image 2" descr="preencoded.png">
            <a:extLst>
              <a:ext uri="{FF2B5EF4-FFF2-40B4-BE49-F238E27FC236}">
                <a16:creationId xmlns:a16="http://schemas.microsoft.com/office/drawing/2014/main" id="{EFFAEAD9-58A9-096B-C6D0-58F7AD08EB20}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2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616" y="1901952"/>
            <a:ext cx="5693664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616" y="2770632"/>
            <a:ext cx="5693664" cy="3122168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50000"/>
              </a:lnSpc>
              <a:spcBef>
                <a:spcPts val="0"/>
              </a:spcBef>
              <a:defRPr sz="2000"/>
            </a:lvl2pPr>
            <a:lvl3pPr marL="685800">
              <a:lnSpc>
                <a:spcPct val="150000"/>
              </a:lnSpc>
              <a:spcBef>
                <a:spcPts val="0"/>
              </a:spcBef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39645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AA6B609-D718-DB49-892F-7E49376CC913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/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6700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mage 0" descr="preencoded.png">
            <a:extLst>
              <a:ext uri="{FF2B5EF4-FFF2-40B4-BE49-F238E27FC236}">
                <a16:creationId xmlns:a16="http://schemas.microsoft.com/office/drawing/2014/main" id="{BA5D5A72-CB6F-F8DE-E2C9-90459C8C3DC1}"/>
              </a:ext>
            </a:extLst>
          </p:cNvPr>
          <p:cNvSpPr/>
          <p:nvPr/>
        </p:nvSpPr>
        <p:spPr>
          <a:xfrm>
            <a:off x="1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1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sz="135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66FD7FF-2869-7902-36B2-2B229AB9AB19}"/>
              </a:ext>
            </a:extLst>
          </p:cNvPr>
          <p:cNvSpPr/>
          <p:nvPr/>
        </p:nvSpPr>
        <p:spPr>
          <a:xfrm>
            <a:off x="1600202" y="1153228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1457C88-4472-81CF-02AF-4421E0A3084B}"/>
              </a:ext>
            </a:extLst>
          </p:cNvPr>
          <p:cNvSpPr/>
          <p:nvPr/>
        </p:nvSpPr>
        <p:spPr>
          <a:xfrm>
            <a:off x="2795589" y="0"/>
            <a:ext cx="6803143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03092" y="1984248"/>
            <a:ext cx="5385816" cy="1225296"/>
          </a:xfrm>
        </p:spPr>
        <p:txBody>
          <a:bodyPr tIns="0" anchor="t">
            <a:noAutofit/>
          </a:bodyPr>
          <a:lstStyle>
            <a:lvl1pPr algn="ctr">
              <a:defRPr sz="33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9496" y="3483864"/>
            <a:ext cx="3493008" cy="878908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800">
                <a:solidFill>
                  <a:schemeClr val="accent4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060156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5923D9E-9381-3D11-B31A-1BF5C97F35B0}"/>
              </a:ext>
            </a:extLst>
          </p:cNvPr>
          <p:cNvGrpSpPr/>
          <p:nvPr/>
        </p:nvGrpSpPr>
        <p:grpSpPr>
          <a:xfrm>
            <a:off x="6452305" y="3405021"/>
            <a:ext cx="5739697" cy="3467971"/>
            <a:chOff x="5009037" y="2525712"/>
            <a:chExt cx="7170193" cy="4332288"/>
          </a:xfrm>
          <a:solidFill>
            <a:schemeClr val="accent3"/>
          </a:solidFill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F297964-0B81-31DC-6D6D-1414832238B1}"/>
              </a:ext>
            </a:extLst>
          </p:cNvPr>
          <p:cNvGrpSpPr/>
          <p:nvPr/>
        </p:nvGrpSpPr>
        <p:grpSpPr>
          <a:xfrm flipH="1" flipV="1">
            <a:off x="6465612" y="2"/>
            <a:ext cx="5739697" cy="3467971"/>
            <a:chOff x="5183405" y="2678112"/>
            <a:chExt cx="7170193" cy="4332288"/>
          </a:xfrm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</p:grpSp>
      <p:sp>
        <p:nvSpPr>
          <p:cNvPr id="14" name="Image 2" descr="preencoded.png">
            <a:extLst>
              <a:ext uri="{FF2B5EF4-FFF2-40B4-BE49-F238E27FC236}">
                <a16:creationId xmlns:a16="http://schemas.microsoft.com/office/drawing/2014/main" id="{EFFAEAD9-58A9-096B-C6D0-58F7AD08EB20}"/>
              </a:ext>
            </a:extLst>
          </p:cNvPr>
          <p:cNvSpPr/>
          <p:nvPr/>
        </p:nvSpPr>
        <p:spPr>
          <a:xfrm>
            <a:off x="7642519" y="4577660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2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616" y="1901952"/>
            <a:ext cx="5693664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616" y="2770632"/>
            <a:ext cx="5693664" cy="3122168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800"/>
            </a:lvl1pPr>
            <a:lvl2pPr marL="260604">
              <a:lnSpc>
                <a:spcPct val="150000"/>
              </a:lnSpc>
              <a:spcBef>
                <a:spcPts val="0"/>
              </a:spcBef>
              <a:defRPr sz="1500"/>
            </a:lvl2pPr>
            <a:lvl3pPr marL="514350">
              <a:lnSpc>
                <a:spcPct val="150000"/>
              </a:lnSpc>
              <a:spcBef>
                <a:spcPts val="0"/>
              </a:spcBef>
              <a:defRPr sz="135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76391540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35EFB42-020B-1DF4-3D42-26092CE45F08}"/>
              </a:ext>
            </a:extLst>
          </p:cNvPr>
          <p:cNvSpPr/>
          <p:nvPr/>
        </p:nvSpPr>
        <p:spPr>
          <a:xfrm>
            <a:off x="0" y="3427338"/>
            <a:ext cx="3430200" cy="3430665"/>
          </a:xfrm>
          <a:custGeom>
            <a:avLst/>
            <a:gdLst>
              <a:gd name="connsiteX0" fmla="*/ 0 w 3430200"/>
              <a:gd name="connsiteY0" fmla="*/ 0 h 3430665"/>
              <a:gd name="connsiteX1" fmla="*/ 3430200 w 3430200"/>
              <a:gd name="connsiteY1" fmla="*/ 0 h 3430665"/>
              <a:gd name="connsiteX2" fmla="*/ 3430200 w 3430200"/>
              <a:gd name="connsiteY2" fmla="*/ 3430665 h 3430665"/>
              <a:gd name="connsiteX3" fmla="*/ 0 w 3430200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0" y="0"/>
                </a:moveTo>
                <a:lnTo>
                  <a:pt x="3430200" y="0"/>
                </a:lnTo>
                <a:lnTo>
                  <a:pt x="3430200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B4DD322-D1E0-74CB-BBFF-057426E58EBC}"/>
              </a:ext>
            </a:extLst>
          </p:cNvPr>
          <p:cNvSpPr/>
          <p:nvPr/>
        </p:nvSpPr>
        <p:spPr>
          <a:xfrm>
            <a:off x="0" y="3427338"/>
            <a:ext cx="3430200" cy="3430665"/>
          </a:xfrm>
          <a:custGeom>
            <a:avLst/>
            <a:gdLst>
              <a:gd name="connsiteX0" fmla="*/ 3430200 w 3430200"/>
              <a:gd name="connsiteY0" fmla="*/ 0 h 3430665"/>
              <a:gd name="connsiteX1" fmla="*/ 3430200 w 3430200"/>
              <a:gd name="connsiteY1" fmla="*/ 3430665 h 3430665"/>
              <a:gd name="connsiteX2" fmla="*/ 0 w 3430200"/>
              <a:gd name="connsiteY2" fmla="*/ 3430665 h 3430665"/>
              <a:gd name="connsiteX3" fmla="*/ 0 w 3430200"/>
              <a:gd name="connsiteY3" fmla="*/ 3417531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3430200" y="0"/>
                </a:moveTo>
                <a:lnTo>
                  <a:pt x="3430200" y="3430665"/>
                </a:lnTo>
                <a:lnTo>
                  <a:pt x="0" y="3430665"/>
                </a:lnTo>
                <a:lnTo>
                  <a:pt x="0" y="34175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11D3FCE-EC92-8558-A3E5-04DB12477A3B}"/>
              </a:ext>
            </a:extLst>
          </p:cNvPr>
          <p:cNvSpPr/>
          <p:nvPr/>
        </p:nvSpPr>
        <p:spPr>
          <a:xfrm>
            <a:off x="2" y="1"/>
            <a:ext cx="3423785" cy="3437345"/>
          </a:xfrm>
          <a:custGeom>
            <a:avLst/>
            <a:gdLst>
              <a:gd name="connsiteX0" fmla="*/ 0 w 3423785"/>
              <a:gd name="connsiteY0" fmla="*/ 0 h 3437345"/>
              <a:gd name="connsiteX1" fmla="*/ 3423785 w 3423785"/>
              <a:gd name="connsiteY1" fmla="*/ 0 h 3437345"/>
              <a:gd name="connsiteX2" fmla="*/ 3423785 w 3423785"/>
              <a:gd name="connsiteY2" fmla="*/ 3437345 h 3437345"/>
              <a:gd name="connsiteX3" fmla="*/ 0 w 342378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3785" h="3437345">
                <a:moveTo>
                  <a:pt x="0" y="0"/>
                </a:moveTo>
                <a:lnTo>
                  <a:pt x="3423785" y="0"/>
                </a:lnTo>
                <a:lnTo>
                  <a:pt x="342378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4528" y="2276856"/>
            <a:ext cx="6766560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4528" y="3222752"/>
            <a:ext cx="6766560" cy="2700528"/>
          </a:xfrm>
        </p:spPr>
        <p:txBody>
          <a:bodyPr>
            <a:noAutofit/>
          </a:bodyPr>
          <a:lstStyle>
            <a:lvl1pPr marL="0" indent="0">
              <a:buNone/>
              <a:defRPr sz="1125"/>
            </a:lvl1pPr>
            <a:lvl2pPr>
              <a:defRPr sz="1125"/>
            </a:lvl2pPr>
            <a:lvl3pPr>
              <a:defRPr sz="1125"/>
            </a:lvl3pPr>
            <a:lvl4pPr>
              <a:defRPr sz="1125"/>
            </a:lvl4pPr>
            <a:lvl5pPr>
              <a:defRPr sz="1125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AEC10A0C-BB77-FD4A-8FA4-D4334D01E3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17CBC9E-B934-828F-2AE5-211CEF5B1D25}"/>
              </a:ext>
            </a:extLst>
          </p:cNvPr>
          <p:cNvSpPr/>
          <p:nvPr/>
        </p:nvSpPr>
        <p:spPr>
          <a:xfrm>
            <a:off x="2" y="871"/>
            <a:ext cx="3423785" cy="3436477"/>
          </a:xfrm>
          <a:custGeom>
            <a:avLst/>
            <a:gdLst>
              <a:gd name="connsiteX0" fmla="*/ 0 w 3423785"/>
              <a:gd name="connsiteY0" fmla="*/ 0 h 3436477"/>
              <a:gd name="connsiteX1" fmla="*/ 3423785 w 3423785"/>
              <a:gd name="connsiteY1" fmla="*/ 3436477 h 3436477"/>
              <a:gd name="connsiteX2" fmla="*/ 0 w 3423785"/>
              <a:gd name="connsiteY2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3785" h="3436477">
                <a:moveTo>
                  <a:pt x="0" y="0"/>
                </a:moveTo>
                <a:lnTo>
                  <a:pt x="3423785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353223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3D352B04-96E6-839B-9D92-EE98385C4D49}"/>
              </a:ext>
            </a:extLst>
          </p:cNvPr>
          <p:cNvSpPr/>
          <p:nvPr/>
        </p:nvSpPr>
        <p:spPr>
          <a:xfrm>
            <a:off x="2062836" y="686475"/>
            <a:ext cx="7774629" cy="6193018"/>
          </a:xfrm>
          <a:custGeom>
            <a:avLst/>
            <a:gdLst>
              <a:gd name="connsiteX0" fmla="*/ 3887320 w 7774629"/>
              <a:gd name="connsiteY0" fmla="*/ 0 h 6193018"/>
              <a:gd name="connsiteX1" fmla="*/ 7774629 w 7774629"/>
              <a:gd name="connsiteY1" fmla="*/ 3884811 h 6193018"/>
              <a:gd name="connsiteX2" fmla="*/ 7774629 w 7774629"/>
              <a:gd name="connsiteY2" fmla="*/ 6193018 h 6193018"/>
              <a:gd name="connsiteX3" fmla="*/ 0 w 7774629"/>
              <a:gd name="connsiteY3" fmla="*/ 6193018 h 6193018"/>
              <a:gd name="connsiteX4" fmla="*/ 0 w 7774629"/>
              <a:gd name="connsiteY4" fmla="*/ 3884811 h 6193018"/>
              <a:gd name="connsiteX5" fmla="*/ 3887320 w 7774629"/>
              <a:gd name="connsiteY5" fmla="*/ 0 h 6193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4629" h="6193018">
                <a:moveTo>
                  <a:pt x="3887320" y="0"/>
                </a:moveTo>
                <a:cubicBezTo>
                  <a:pt x="6034243" y="0"/>
                  <a:pt x="7774629" y="1739299"/>
                  <a:pt x="7774629" y="3884811"/>
                </a:cubicBezTo>
                <a:lnTo>
                  <a:pt x="7774629" y="6193018"/>
                </a:lnTo>
                <a:lnTo>
                  <a:pt x="0" y="6193018"/>
                </a:lnTo>
                <a:lnTo>
                  <a:pt x="0" y="3884811"/>
                </a:lnTo>
                <a:cubicBezTo>
                  <a:pt x="0" y="1739299"/>
                  <a:pt x="1740414" y="0"/>
                  <a:pt x="3887320" y="0"/>
                </a:cubicBezTo>
                <a:close/>
              </a:path>
            </a:pathLst>
          </a:custGeom>
          <a:solidFill>
            <a:schemeClr val="tx1">
              <a:alpha val="99000"/>
            </a:schemeClr>
          </a:solidFill>
          <a:ln w="543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723D98FB-5EB7-A8DF-8470-B23A80D669E4}"/>
              </a:ext>
            </a:extLst>
          </p:cNvPr>
          <p:cNvSpPr/>
          <p:nvPr/>
        </p:nvSpPr>
        <p:spPr>
          <a:xfrm>
            <a:off x="7610253" y="1"/>
            <a:ext cx="2273668" cy="3147998"/>
          </a:xfrm>
          <a:custGeom>
            <a:avLst/>
            <a:gdLst>
              <a:gd name="connsiteX0" fmla="*/ 183295 w 2273668"/>
              <a:gd name="connsiteY0" fmla="*/ 0 h 3147998"/>
              <a:gd name="connsiteX1" fmla="*/ 2273668 w 2273668"/>
              <a:gd name="connsiteY1" fmla="*/ 0 h 3147998"/>
              <a:gd name="connsiteX2" fmla="*/ 2273668 w 2273668"/>
              <a:gd name="connsiteY2" fmla="*/ 3147998 h 3147998"/>
              <a:gd name="connsiteX3" fmla="*/ 2096300 w 2273668"/>
              <a:gd name="connsiteY3" fmla="*/ 3147998 h 3147998"/>
              <a:gd name="connsiteX4" fmla="*/ 2033714 w 2273668"/>
              <a:gd name="connsiteY4" fmla="*/ 3144814 h 3147998"/>
              <a:gd name="connsiteX5" fmla="*/ 0 w 2273668"/>
              <a:gd name="connsiteY5" fmla="*/ 886966 h 3147998"/>
              <a:gd name="connsiteX6" fmla="*/ 178732 w 2273668"/>
              <a:gd name="connsiteY6" fmla="*/ 9417 h 314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3668" h="3147998">
                <a:moveTo>
                  <a:pt x="183295" y="0"/>
                </a:moveTo>
                <a:lnTo>
                  <a:pt x="2273668" y="0"/>
                </a:lnTo>
                <a:lnTo>
                  <a:pt x="2273668" y="3147998"/>
                </a:lnTo>
                <a:lnTo>
                  <a:pt x="2096300" y="3147998"/>
                </a:lnTo>
                <a:lnTo>
                  <a:pt x="2033714" y="3144814"/>
                </a:lnTo>
                <a:cubicBezTo>
                  <a:pt x="895944" y="3028420"/>
                  <a:pt x="0" y="2060597"/>
                  <a:pt x="0" y="886966"/>
                </a:cubicBezTo>
                <a:cubicBezTo>
                  <a:pt x="0" y="576250"/>
                  <a:pt x="63712" y="279606"/>
                  <a:pt x="178732" y="94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4550F3CE-BAE9-3916-42CA-F4D906FA5173}"/>
              </a:ext>
            </a:extLst>
          </p:cNvPr>
          <p:cNvSpPr/>
          <p:nvPr/>
        </p:nvSpPr>
        <p:spPr>
          <a:xfrm>
            <a:off x="9883919" y="4"/>
            <a:ext cx="2254928" cy="3141557"/>
          </a:xfrm>
          <a:custGeom>
            <a:avLst/>
            <a:gdLst>
              <a:gd name="connsiteX0" fmla="*/ 0 w 2254928"/>
              <a:gd name="connsiteY0" fmla="*/ 0 h 3141557"/>
              <a:gd name="connsiteX1" fmla="*/ 2080472 w 2254928"/>
              <a:gd name="connsiteY1" fmla="*/ 0 h 3141557"/>
              <a:gd name="connsiteX2" fmla="*/ 2154269 w 2254928"/>
              <a:gd name="connsiteY2" fmla="*/ 202607 h 3141557"/>
              <a:gd name="connsiteX3" fmla="*/ 2254928 w 2254928"/>
              <a:gd name="connsiteY3" fmla="*/ 871976 h 3141557"/>
              <a:gd name="connsiteX4" fmla="*/ 231934 w 2254928"/>
              <a:gd name="connsiteY4" fmla="*/ 3128339 h 3141557"/>
              <a:gd name="connsiteX5" fmla="*/ 19 w 2254928"/>
              <a:gd name="connsiteY5" fmla="*/ 3141557 h 3141557"/>
              <a:gd name="connsiteX6" fmla="*/ 0 w 2254928"/>
              <a:gd name="connsiteY6" fmla="*/ 3141557 h 3141557"/>
              <a:gd name="connsiteX7" fmla="*/ 0 w 2254928"/>
              <a:gd name="connsiteY7" fmla="*/ 2729990 h 3141557"/>
              <a:gd name="connsiteX8" fmla="*/ 0 w 2254928"/>
              <a:gd name="connsiteY8" fmla="*/ 2344136 h 3141557"/>
              <a:gd name="connsiteX9" fmla="*/ 0 w 2254928"/>
              <a:gd name="connsiteY9" fmla="*/ 1983167 h 3141557"/>
              <a:gd name="connsiteX10" fmla="*/ 0 w 2254928"/>
              <a:gd name="connsiteY10" fmla="*/ 1646252 h 3141557"/>
              <a:gd name="connsiteX11" fmla="*/ 0 w 2254928"/>
              <a:gd name="connsiteY11" fmla="*/ 1332565 h 3141557"/>
              <a:gd name="connsiteX12" fmla="*/ 0 w 2254928"/>
              <a:gd name="connsiteY12" fmla="*/ 1041273 h 3141557"/>
              <a:gd name="connsiteX13" fmla="*/ 0 w 2254928"/>
              <a:gd name="connsiteY13" fmla="*/ 771549 h 3141557"/>
              <a:gd name="connsiteX14" fmla="*/ 0 w 2254928"/>
              <a:gd name="connsiteY14" fmla="*/ 522561 h 3141557"/>
              <a:gd name="connsiteX15" fmla="*/ 0 w 2254928"/>
              <a:gd name="connsiteY15" fmla="*/ 293482 h 3141557"/>
              <a:gd name="connsiteX16" fmla="*/ 0 w 2254928"/>
              <a:gd name="connsiteY16" fmla="*/ 83481 h 3141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54928" h="3141557">
                <a:moveTo>
                  <a:pt x="0" y="0"/>
                </a:moveTo>
                <a:lnTo>
                  <a:pt x="2080472" y="0"/>
                </a:lnTo>
                <a:lnTo>
                  <a:pt x="2154269" y="202607"/>
                </a:lnTo>
                <a:cubicBezTo>
                  <a:pt x="2219730" y="414134"/>
                  <a:pt x="2254928" y="638939"/>
                  <a:pt x="2254928" y="871976"/>
                </a:cubicBezTo>
                <a:cubicBezTo>
                  <a:pt x="2254928" y="2045607"/>
                  <a:pt x="1374977" y="3005515"/>
                  <a:pt x="231934" y="3128339"/>
                </a:cubicBezTo>
                <a:lnTo>
                  <a:pt x="19" y="3141557"/>
                </a:lnTo>
                <a:lnTo>
                  <a:pt x="0" y="3141557"/>
                </a:lnTo>
                <a:lnTo>
                  <a:pt x="0" y="2729990"/>
                </a:lnTo>
                <a:lnTo>
                  <a:pt x="0" y="2344136"/>
                </a:lnTo>
                <a:lnTo>
                  <a:pt x="0" y="1983167"/>
                </a:lnTo>
                <a:lnTo>
                  <a:pt x="0" y="1646252"/>
                </a:lnTo>
                <a:lnTo>
                  <a:pt x="0" y="1332565"/>
                </a:lnTo>
                <a:lnTo>
                  <a:pt x="0" y="1041273"/>
                </a:lnTo>
                <a:lnTo>
                  <a:pt x="0" y="771549"/>
                </a:lnTo>
                <a:lnTo>
                  <a:pt x="0" y="522561"/>
                </a:lnTo>
                <a:lnTo>
                  <a:pt x="0" y="293482"/>
                </a:lnTo>
                <a:lnTo>
                  <a:pt x="0" y="8348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D83F65A0-0C52-48AD-DC5D-B5D3BF3CC188}"/>
              </a:ext>
            </a:extLst>
          </p:cNvPr>
          <p:cNvSpPr/>
          <p:nvPr/>
        </p:nvSpPr>
        <p:spPr>
          <a:xfrm>
            <a:off x="8395731" y="4"/>
            <a:ext cx="2959203" cy="2352793"/>
          </a:xfrm>
          <a:custGeom>
            <a:avLst/>
            <a:gdLst>
              <a:gd name="connsiteX0" fmla="*/ 289830 w 2959203"/>
              <a:gd name="connsiteY0" fmla="*/ 0 h 2352793"/>
              <a:gd name="connsiteX1" fmla="*/ 2669374 w 2959203"/>
              <a:gd name="connsiteY1" fmla="*/ 0 h 2352793"/>
              <a:gd name="connsiteX2" fmla="*/ 2706511 w 2959203"/>
              <a:gd name="connsiteY2" fmla="*/ 49584 h 2352793"/>
              <a:gd name="connsiteX3" fmla="*/ 2951565 w 2959203"/>
              <a:gd name="connsiteY3" fmla="*/ 724493 h 2352793"/>
              <a:gd name="connsiteX4" fmla="*/ 2959203 w 2959203"/>
              <a:gd name="connsiteY4" fmla="*/ 875514 h 2352793"/>
              <a:gd name="connsiteX5" fmla="*/ 2959203 w 2959203"/>
              <a:gd name="connsiteY5" fmla="*/ 875554 h 2352793"/>
              <a:gd name="connsiteX6" fmla="*/ 2951565 w 2959203"/>
              <a:gd name="connsiteY6" fmla="*/ 1026575 h 2352793"/>
              <a:gd name="connsiteX7" fmla="*/ 1479602 w 2959203"/>
              <a:gd name="connsiteY7" fmla="*/ 2352793 h 2352793"/>
              <a:gd name="connsiteX8" fmla="*/ 0 w 2959203"/>
              <a:gd name="connsiteY8" fmla="*/ 875534 h 2352793"/>
              <a:gd name="connsiteX9" fmla="*/ 252694 w 2959203"/>
              <a:gd name="connsiteY9" fmla="*/ 49584 h 2352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9203" h="2352793">
                <a:moveTo>
                  <a:pt x="289830" y="0"/>
                </a:moveTo>
                <a:lnTo>
                  <a:pt x="2669374" y="0"/>
                </a:lnTo>
                <a:lnTo>
                  <a:pt x="2706511" y="49584"/>
                </a:lnTo>
                <a:cubicBezTo>
                  <a:pt x="2839459" y="246061"/>
                  <a:pt x="2926309" y="476187"/>
                  <a:pt x="2951565" y="724493"/>
                </a:cubicBezTo>
                <a:lnTo>
                  <a:pt x="2959203" y="875514"/>
                </a:lnTo>
                <a:lnTo>
                  <a:pt x="2959203" y="875554"/>
                </a:lnTo>
                <a:lnTo>
                  <a:pt x="2951565" y="1026575"/>
                </a:lnTo>
                <a:cubicBezTo>
                  <a:pt x="2875795" y="1771492"/>
                  <a:pt x="2245691" y="2352793"/>
                  <a:pt x="1479602" y="2352793"/>
                </a:cubicBezTo>
                <a:cubicBezTo>
                  <a:pt x="662440" y="2352793"/>
                  <a:pt x="0" y="1691401"/>
                  <a:pt x="0" y="875534"/>
                </a:cubicBezTo>
                <a:cubicBezTo>
                  <a:pt x="0" y="569583"/>
                  <a:pt x="93156" y="285356"/>
                  <a:pt x="252694" y="4958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F8FA7F58-C470-6376-9DB1-DE7034C491E8}"/>
              </a:ext>
            </a:extLst>
          </p:cNvPr>
          <p:cNvSpPr/>
          <p:nvPr/>
        </p:nvSpPr>
        <p:spPr>
          <a:xfrm>
            <a:off x="1390855" y="3130664"/>
            <a:ext cx="3106248" cy="3748831"/>
          </a:xfrm>
          <a:custGeom>
            <a:avLst/>
            <a:gdLst>
              <a:gd name="connsiteX0" fmla="*/ 0 w 3106248"/>
              <a:gd name="connsiteY0" fmla="*/ 0 h 3748831"/>
              <a:gd name="connsiteX1" fmla="*/ 3106248 w 3106248"/>
              <a:gd name="connsiteY1" fmla="*/ 3748831 h 3748831"/>
              <a:gd name="connsiteX2" fmla="*/ 0 w 3106248"/>
              <a:gd name="connsiteY2" fmla="*/ 3748831 h 374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6248" h="3748831">
                <a:moveTo>
                  <a:pt x="0" y="0"/>
                </a:moveTo>
                <a:lnTo>
                  <a:pt x="3106248" y="3748831"/>
                </a:lnTo>
                <a:lnTo>
                  <a:pt x="0" y="3748831"/>
                </a:lnTo>
                <a:close/>
              </a:path>
            </a:pathLst>
          </a:custGeom>
          <a:solidFill>
            <a:schemeClr val="accent1">
              <a:alpha val="99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B27C9E57-563E-7980-7B3C-45FAD9C386F4}"/>
              </a:ext>
            </a:extLst>
          </p:cNvPr>
          <p:cNvSpPr/>
          <p:nvPr/>
        </p:nvSpPr>
        <p:spPr>
          <a:xfrm>
            <a:off x="0" y="3130661"/>
            <a:ext cx="1400640" cy="3748832"/>
          </a:xfrm>
          <a:custGeom>
            <a:avLst/>
            <a:gdLst>
              <a:gd name="connsiteX0" fmla="*/ 1400640 w 1400640"/>
              <a:gd name="connsiteY0" fmla="*/ 0 h 3748832"/>
              <a:gd name="connsiteX1" fmla="*/ 1400640 w 1400640"/>
              <a:gd name="connsiteY1" fmla="*/ 3748832 h 3748832"/>
              <a:gd name="connsiteX2" fmla="*/ 0 w 1400640"/>
              <a:gd name="connsiteY2" fmla="*/ 3748832 h 3748832"/>
              <a:gd name="connsiteX3" fmla="*/ 0 w 1400640"/>
              <a:gd name="connsiteY3" fmla="*/ 1684743 h 3748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0640" h="3748832">
                <a:moveTo>
                  <a:pt x="1400640" y="0"/>
                </a:moveTo>
                <a:lnTo>
                  <a:pt x="1400640" y="3748832"/>
                </a:lnTo>
                <a:lnTo>
                  <a:pt x="0" y="3748832"/>
                </a:lnTo>
                <a:lnTo>
                  <a:pt x="0" y="168474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3776472"/>
            <a:ext cx="6400800" cy="768096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95600" y="4718304"/>
            <a:ext cx="6400800" cy="512064"/>
          </a:xfrm>
        </p:spPr>
        <p:txBody>
          <a:bodyPr lIns="0" tIns="0" r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accent6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92308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2459EA3C-8B88-5F1F-531E-7DA7DE55710B}"/>
              </a:ext>
            </a:extLst>
          </p:cNvPr>
          <p:cNvSpPr/>
          <p:nvPr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/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496" y="2103120"/>
            <a:ext cx="11119104" cy="4434840"/>
          </a:xfrm>
        </p:spPr>
        <p:txBody>
          <a:bodyPr>
            <a:no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AEC10A0C-BB77-FD4A-8FA4-D4334D01E3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960270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0C0F070-237F-C60F-3458-4D4D9BA0A222}"/>
              </a:ext>
            </a:extLst>
          </p:cNvPr>
          <p:cNvSpPr/>
          <p:nvPr/>
        </p:nvSpPr>
        <p:spPr>
          <a:xfrm>
            <a:off x="9866106" y="0"/>
            <a:ext cx="2325895" cy="2180854"/>
          </a:xfrm>
          <a:custGeom>
            <a:avLst/>
            <a:gdLst>
              <a:gd name="connsiteX0" fmla="*/ 2066927 w 2325894"/>
              <a:gd name="connsiteY0" fmla="*/ 0 h 2180854"/>
              <a:gd name="connsiteX1" fmla="*/ 2098882 w 2325894"/>
              <a:gd name="connsiteY1" fmla="*/ 0 h 2180854"/>
              <a:gd name="connsiteX2" fmla="*/ 2128893 w 2325894"/>
              <a:gd name="connsiteY2" fmla="*/ 44463 h 2180854"/>
              <a:gd name="connsiteX3" fmla="*/ 2269798 w 2325894"/>
              <a:gd name="connsiteY3" fmla="*/ 120493 h 2180854"/>
              <a:gd name="connsiteX4" fmla="*/ 2325894 w 2325894"/>
              <a:gd name="connsiteY4" fmla="*/ 126162 h 2180854"/>
              <a:gd name="connsiteX5" fmla="*/ 2325894 w 2325894"/>
              <a:gd name="connsiteY5" fmla="*/ 149263 h 2180854"/>
              <a:gd name="connsiteX6" fmla="*/ 2265120 w 2325894"/>
              <a:gd name="connsiteY6" fmla="*/ 143117 h 2180854"/>
              <a:gd name="connsiteX7" fmla="*/ 2075647 w 2325894"/>
              <a:gd name="connsiteY7" fmla="*/ 16048 h 2180854"/>
              <a:gd name="connsiteX8" fmla="*/ 1926448 w 2325894"/>
              <a:gd name="connsiteY8" fmla="*/ 0 h 2180854"/>
              <a:gd name="connsiteX9" fmla="*/ 1950522 w 2325894"/>
              <a:gd name="connsiteY9" fmla="*/ 0 h 2180854"/>
              <a:gd name="connsiteX10" fmla="*/ 1952130 w 2325894"/>
              <a:gd name="connsiteY10" fmla="*/ 5167 h 2180854"/>
              <a:gd name="connsiteX11" fmla="*/ 2244242 w 2325894"/>
              <a:gd name="connsiteY11" fmla="*/ 244834 h 2180854"/>
              <a:gd name="connsiteX12" fmla="*/ 2325894 w 2325894"/>
              <a:gd name="connsiteY12" fmla="*/ 253091 h 2180854"/>
              <a:gd name="connsiteX13" fmla="*/ 2325894 w 2325894"/>
              <a:gd name="connsiteY13" fmla="*/ 276192 h 2180854"/>
              <a:gd name="connsiteX14" fmla="*/ 2239598 w 2325894"/>
              <a:gd name="connsiteY14" fmla="*/ 267464 h 2180854"/>
              <a:gd name="connsiteX15" fmla="*/ 1930848 w 2325894"/>
              <a:gd name="connsiteY15" fmla="*/ 14141 h 2180854"/>
              <a:gd name="connsiteX16" fmla="*/ 1794114 w 2325894"/>
              <a:gd name="connsiteY16" fmla="*/ 0 h 2180854"/>
              <a:gd name="connsiteX17" fmla="*/ 1818202 w 2325894"/>
              <a:gd name="connsiteY17" fmla="*/ 0 h 2180854"/>
              <a:gd name="connsiteX18" fmla="*/ 1835170 w 2325894"/>
              <a:gd name="connsiteY18" fmla="*/ 54535 h 2180854"/>
              <a:gd name="connsiteX19" fmla="*/ 2218687 w 2325894"/>
              <a:gd name="connsiteY19" fmla="*/ 369191 h 2180854"/>
              <a:gd name="connsiteX20" fmla="*/ 2325894 w 2325894"/>
              <a:gd name="connsiteY20" fmla="*/ 380032 h 2180854"/>
              <a:gd name="connsiteX21" fmla="*/ 2325894 w 2325894"/>
              <a:gd name="connsiteY21" fmla="*/ 403132 h 2180854"/>
              <a:gd name="connsiteX22" fmla="*/ 2214043 w 2325894"/>
              <a:gd name="connsiteY22" fmla="*/ 391825 h 2180854"/>
              <a:gd name="connsiteX23" fmla="*/ 1813889 w 2325894"/>
              <a:gd name="connsiteY23" fmla="*/ 63559 h 2180854"/>
              <a:gd name="connsiteX24" fmla="*/ 1661683 w 2325894"/>
              <a:gd name="connsiteY24" fmla="*/ 0 h 2180854"/>
              <a:gd name="connsiteX25" fmla="*/ 1685874 w 2325894"/>
              <a:gd name="connsiteY25" fmla="*/ 0 h 2180854"/>
              <a:gd name="connsiteX26" fmla="*/ 1718212 w 2325894"/>
              <a:gd name="connsiteY26" fmla="*/ 103965 h 2180854"/>
              <a:gd name="connsiteX27" fmla="*/ 2193133 w 2325894"/>
              <a:gd name="connsiteY27" fmla="*/ 493659 h 2180854"/>
              <a:gd name="connsiteX28" fmla="*/ 2325894 w 2325894"/>
              <a:gd name="connsiteY28" fmla="*/ 507083 h 2180854"/>
              <a:gd name="connsiteX29" fmla="*/ 2325894 w 2325894"/>
              <a:gd name="connsiteY29" fmla="*/ 530183 h 2180854"/>
              <a:gd name="connsiteX30" fmla="*/ 2188450 w 2325894"/>
              <a:gd name="connsiteY30" fmla="*/ 516288 h 2180854"/>
              <a:gd name="connsiteX31" fmla="*/ 1696817 w 2325894"/>
              <a:gd name="connsiteY31" fmla="*/ 112939 h 2180854"/>
              <a:gd name="connsiteX32" fmla="*/ 1531553 w 2325894"/>
              <a:gd name="connsiteY32" fmla="*/ 0 h 2180854"/>
              <a:gd name="connsiteX33" fmla="*/ 1554659 w 2325894"/>
              <a:gd name="connsiteY33" fmla="*/ 0 h 2180854"/>
              <a:gd name="connsiteX34" fmla="*/ 1555243 w 2325894"/>
              <a:gd name="connsiteY34" fmla="*/ 5776 h 2180854"/>
              <a:gd name="connsiteX35" fmla="*/ 2245588 w 2325894"/>
              <a:gd name="connsiteY35" fmla="*/ 629962 h 2180854"/>
              <a:gd name="connsiteX36" fmla="*/ 2325894 w 2325894"/>
              <a:gd name="connsiteY36" fmla="*/ 634030 h 2180854"/>
              <a:gd name="connsiteX37" fmla="*/ 2325894 w 2325894"/>
              <a:gd name="connsiteY37" fmla="*/ 657131 h 2180854"/>
              <a:gd name="connsiteX38" fmla="*/ 2243214 w 2325894"/>
              <a:gd name="connsiteY38" fmla="*/ 652943 h 2180854"/>
              <a:gd name="connsiteX39" fmla="*/ 1532607 w 2325894"/>
              <a:gd name="connsiteY39" fmla="*/ 10419 h 2180854"/>
              <a:gd name="connsiteX40" fmla="*/ 1404609 w 2325894"/>
              <a:gd name="connsiteY40" fmla="*/ 0 h 2180854"/>
              <a:gd name="connsiteX41" fmla="*/ 1427709 w 2325894"/>
              <a:gd name="connsiteY41" fmla="*/ 0 h 2180854"/>
              <a:gd name="connsiteX42" fmla="*/ 1430873 w 2325894"/>
              <a:gd name="connsiteY42" fmla="*/ 31287 h 2180854"/>
              <a:gd name="connsiteX43" fmla="*/ 2232606 w 2325894"/>
              <a:gd name="connsiteY43" fmla="*/ 756233 h 2180854"/>
              <a:gd name="connsiteX44" fmla="*/ 2325894 w 2325894"/>
              <a:gd name="connsiteY44" fmla="*/ 760959 h 2180854"/>
              <a:gd name="connsiteX45" fmla="*/ 2325894 w 2325894"/>
              <a:gd name="connsiteY45" fmla="*/ 784060 h 2180854"/>
              <a:gd name="connsiteX46" fmla="*/ 2230270 w 2325894"/>
              <a:gd name="connsiteY46" fmla="*/ 779216 h 2180854"/>
              <a:gd name="connsiteX47" fmla="*/ 1408246 w 2325894"/>
              <a:gd name="connsiteY47" fmla="*/ 35964 h 2180854"/>
              <a:gd name="connsiteX48" fmla="*/ 1274343 w 2325894"/>
              <a:gd name="connsiteY48" fmla="*/ 0 h 2180854"/>
              <a:gd name="connsiteX49" fmla="*/ 1300756 w 2325894"/>
              <a:gd name="connsiteY49" fmla="*/ 0 h 2180854"/>
              <a:gd name="connsiteX50" fmla="*/ 1306507 w 2325894"/>
              <a:gd name="connsiteY50" fmla="*/ 56884 h 2180854"/>
              <a:gd name="connsiteX51" fmla="*/ 2219643 w 2325894"/>
              <a:gd name="connsiteY51" fmla="*/ 882640 h 2180854"/>
              <a:gd name="connsiteX52" fmla="*/ 2325894 w 2325894"/>
              <a:gd name="connsiteY52" fmla="*/ 888022 h 2180854"/>
              <a:gd name="connsiteX53" fmla="*/ 2325894 w 2325894"/>
              <a:gd name="connsiteY53" fmla="*/ 911123 h 2180854"/>
              <a:gd name="connsiteX54" fmla="*/ 2217286 w 2325894"/>
              <a:gd name="connsiteY54" fmla="*/ 905621 h 2180854"/>
              <a:gd name="connsiteX55" fmla="*/ 1283761 w 2325894"/>
              <a:gd name="connsiteY55" fmla="*/ 61528 h 2180854"/>
              <a:gd name="connsiteX56" fmla="*/ 1146071 w 2325894"/>
              <a:gd name="connsiteY56" fmla="*/ 0 h 2180854"/>
              <a:gd name="connsiteX57" fmla="*/ 1169414 w 2325894"/>
              <a:gd name="connsiteY57" fmla="*/ 0 h 2180854"/>
              <a:gd name="connsiteX58" fmla="*/ 1182030 w 2325894"/>
              <a:gd name="connsiteY58" fmla="*/ 82429 h 2180854"/>
              <a:gd name="connsiteX59" fmla="*/ 2206679 w 2325894"/>
              <a:gd name="connsiteY59" fmla="*/ 1008912 h 2180854"/>
              <a:gd name="connsiteX60" fmla="*/ 2325894 w 2325894"/>
              <a:gd name="connsiteY60" fmla="*/ 1014951 h 2180854"/>
              <a:gd name="connsiteX61" fmla="*/ 2325894 w 2325894"/>
              <a:gd name="connsiteY61" fmla="*/ 1038052 h 2180854"/>
              <a:gd name="connsiteX62" fmla="*/ 2204323 w 2325894"/>
              <a:gd name="connsiteY62" fmla="*/ 1031893 h 2180854"/>
              <a:gd name="connsiteX63" fmla="*/ 1159398 w 2325894"/>
              <a:gd name="connsiteY63" fmla="*/ 87072 h 2180854"/>
              <a:gd name="connsiteX64" fmla="*/ 1017789 w 2325894"/>
              <a:gd name="connsiteY64" fmla="*/ 0 h 2180854"/>
              <a:gd name="connsiteX65" fmla="*/ 1041132 w 2325894"/>
              <a:gd name="connsiteY65" fmla="*/ 0 h 2180854"/>
              <a:gd name="connsiteX66" fmla="*/ 1057661 w 2325894"/>
              <a:gd name="connsiteY66" fmla="*/ 107992 h 2180854"/>
              <a:gd name="connsiteX67" fmla="*/ 2193716 w 2325894"/>
              <a:gd name="connsiteY67" fmla="*/ 1135208 h 2180854"/>
              <a:gd name="connsiteX68" fmla="*/ 2325894 w 2325894"/>
              <a:gd name="connsiteY68" fmla="*/ 1141903 h 2180854"/>
              <a:gd name="connsiteX69" fmla="*/ 2325894 w 2325894"/>
              <a:gd name="connsiteY69" fmla="*/ 1165004 h 2180854"/>
              <a:gd name="connsiteX70" fmla="*/ 2191361 w 2325894"/>
              <a:gd name="connsiteY70" fmla="*/ 1158189 h 2180854"/>
              <a:gd name="connsiteX71" fmla="*/ 1035029 w 2325894"/>
              <a:gd name="connsiteY71" fmla="*/ 112636 h 2180854"/>
              <a:gd name="connsiteX72" fmla="*/ 889397 w 2325894"/>
              <a:gd name="connsiteY72" fmla="*/ 0 h 2180854"/>
              <a:gd name="connsiteX73" fmla="*/ 912837 w 2325894"/>
              <a:gd name="connsiteY73" fmla="*/ 0 h 2180854"/>
              <a:gd name="connsiteX74" fmla="*/ 933296 w 2325894"/>
              <a:gd name="connsiteY74" fmla="*/ 133667 h 2180854"/>
              <a:gd name="connsiteX75" fmla="*/ 2180754 w 2325894"/>
              <a:gd name="connsiteY75" fmla="*/ 1261608 h 2180854"/>
              <a:gd name="connsiteX76" fmla="*/ 2325894 w 2325894"/>
              <a:gd name="connsiteY76" fmla="*/ 1268960 h 2180854"/>
              <a:gd name="connsiteX77" fmla="*/ 2325894 w 2325894"/>
              <a:gd name="connsiteY77" fmla="*/ 1292061 h 2180854"/>
              <a:gd name="connsiteX78" fmla="*/ 2178378 w 2325894"/>
              <a:gd name="connsiteY78" fmla="*/ 1284588 h 2180854"/>
              <a:gd name="connsiteX79" fmla="*/ 910550 w 2325894"/>
              <a:gd name="connsiteY79" fmla="*/ 138199 h 2180854"/>
              <a:gd name="connsiteX80" fmla="*/ 761929 w 2325894"/>
              <a:gd name="connsiteY80" fmla="*/ 0 h 2180854"/>
              <a:gd name="connsiteX81" fmla="*/ 785032 w 2325894"/>
              <a:gd name="connsiteY81" fmla="*/ 0 h 2180854"/>
              <a:gd name="connsiteX82" fmla="*/ 785312 w 2325894"/>
              <a:gd name="connsiteY82" fmla="*/ 5523 h 2180854"/>
              <a:gd name="connsiteX83" fmla="*/ 2167790 w 2325894"/>
              <a:gd name="connsiteY83" fmla="*/ 1387884 h 2180854"/>
              <a:gd name="connsiteX84" fmla="*/ 2325894 w 2325894"/>
              <a:gd name="connsiteY84" fmla="*/ 1395894 h 2180854"/>
              <a:gd name="connsiteX85" fmla="*/ 2325894 w 2325894"/>
              <a:gd name="connsiteY85" fmla="*/ 1418995 h 2180854"/>
              <a:gd name="connsiteX86" fmla="*/ 2165434 w 2325894"/>
              <a:gd name="connsiteY86" fmla="*/ 1410866 h 2180854"/>
              <a:gd name="connsiteX87" fmla="*/ 762328 w 2325894"/>
              <a:gd name="connsiteY87" fmla="*/ 7877 h 2180854"/>
              <a:gd name="connsiteX88" fmla="*/ 634980 w 2325894"/>
              <a:gd name="connsiteY88" fmla="*/ 0 h 2180854"/>
              <a:gd name="connsiteX89" fmla="*/ 658083 w 2325894"/>
              <a:gd name="connsiteY89" fmla="*/ 0 h 2180854"/>
              <a:gd name="connsiteX90" fmla="*/ 659019 w 2325894"/>
              <a:gd name="connsiteY90" fmla="*/ 18476 h 2180854"/>
              <a:gd name="connsiteX91" fmla="*/ 2154827 w 2325894"/>
              <a:gd name="connsiteY91" fmla="*/ 1514157 h 2180854"/>
              <a:gd name="connsiteX92" fmla="*/ 2325894 w 2325894"/>
              <a:gd name="connsiteY92" fmla="*/ 1522823 h 2180854"/>
              <a:gd name="connsiteX93" fmla="*/ 2325894 w 2325894"/>
              <a:gd name="connsiteY93" fmla="*/ 1545924 h 2180854"/>
              <a:gd name="connsiteX94" fmla="*/ 2152472 w 2325894"/>
              <a:gd name="connsiteY94" fmla="*/ 1537138 h 2180854"/>
              <a:gd name="connsiteX95" fmla="*/ 636036 w 2325894"/>
              <a:gd name="connsiteY95" fmla="*/ 20831 h 2180854"/>
              <a:gd name="connsiteX96" fmla="*/ 507911 w 2325894"/>
              <a:gd name="connsiteY96" fmla="*/ 0 h 2180854"/>
              <a:gd name="connsiteX97" fmla="*/ 531128 w 2325894"/>
              <a:gd name="connsiteY97" fmla="*/ 0 h 2180854"/>
              <a:gd name="connsiteX98" fmla="*/ 532727 w 2325894"/>
              <a:gd name="connsiteY98" fmla="*/ 31559 h 2180854"/>
              <a:gd name="connsiteX99" fmla="*/ 2141864 w 2325894"/>
              <a:gd name="connsiteY99" fmla="*/ 1640562 h 2180854"/>
              <a:gd name="connsiteX100" fmla="*/ 2325894 w 2325894"/>
              <a:gd name="connsiteY100" fmla="*/ 1649885 h 2180854"/>
              <a:gd name="connsiteX101" fmla="*/ 2325894 w 2325894"/>
              <a:gd name="connsiteY101" fmla="*/ 1672981 h 2180854"/>
              <a:gd name="connsiteX102" fmla="*/ 2139488 w 2325894"/>
              <a:gd name="connsiteY102" fmla="*/ 1663539 h 2180854"/>
              <a:gd name="connsiteX103" fmla="*/ 509624 w 2325894"/>
              <a:gd name="connsiteY103" fmla="*/ 33818 h 2180854"/>
              <a:gd name="connsiteX104" fmla="*/ 380961 w 2325894"/>
              <a:gd name="connsiteY104" fmla="*/ 0 h 2180854"/>
              <a:gd name="connsiteX105" fmla="*/ 404065 w 2325894"/>
              <a:gd name="connsiteY105" fmla="*/ 0 h 2180854"/>
              <a:gd name="connsiteX106" fmla="*/ 406316 w 2325894"/>
              <a:gd name="connsiteY106" fmla="*/ 44437 h 2180854"/>
              <a:gd name="connsiteX107" fmla="*/ 2128900 w 2325894"/>
              <a:gd name="connsiteY107" fmla="*/ 1766854 h 2180854"/>
              <a:gd name="connsiteX108" fmla="*/ 2325894 w 2325894"/>
              <a:gd name="connsiteY108" fmla="*/ 1776833 h 2180854"/>
              <a:gd name="connsiteX109" fmla="*/ 2325894 w 2325894"/>
              <a:gd name="connsiteY109" fmla="*/ 1799934 h 2180854"/>
              <a:gd name="connsiteX110" fmla="*/ 2126525 w 2325894"/>
              <a:gd name="connsiteY110" fmla="*/ 1789835 h 2180854"/>
              <a:gd name="connsiteX111" fmla="*/ 383332 w 2325894"/>
              <a:gd name="connsiteY111" fmla="*/ 46792 h 2180854"/>
              <a:gd name="connsiteX112" fmla="*/ 254013 w 2325894"/>
              <a:gd name="connsiteY112" fmla="*/ 0 h 2180854"/>
              <a:gd name="connsiteX113" fmla="*/ 277116 w 2325894"/>
              <a:gd name="connsiteY113" fmla="*/ 0 h 2180854"/>
              <a:gd name="connsiteX114" fmla="*/ 280023 w 2325894"/>
              <a:gd name="connsiteY114" fmla="*/ 57371 h 2180854"/>
              <a:gd name="connsiteX115" fmla="*/ 2115917 w 2325894"/>
              <a:gd name="connsiteY115" fmla="*/ 1893125 h 2180854"/>
              <a:gd name="connsiteX116" fmla="*/ 2325894 w 2325894"/>
              <a:gd name="connsiteY116" fmla="*/ 1903762 h 2180854"/>
              <a:gd name="connsiteX117" fmla="*/ 2325894 w 2325894"/>
              <a:gd name="connsiteY117" fmla="*/ 1926863 h 2180854"/>
              <a:gd name="connsiteX118" fmla="*/ 2113563 w 2325894"/>
              <a:gd name="connsiteY118" fmla="*/ 1916107 h 2180854"/>
              <a:gd name="connsiteX119" fmla="*/ 257040 w 2325894"/>
              <a:gd name="connsiteY119" fmla="*/ 59745 h 2180854"/>
              <a:gd name="connsiteX120" fmla="*/ 126949 w 2325894"/>
              <a:gd name="connsiteY120" fmla="*/ 0 h 2180854"/>
              <a:gd name="connsiteX121" fmla="*/ 150160 w 2325894"/>
              <a:gd name="connsiteY121" fmla="*/ 0 h 2180854"/>
              <a:gd name="connsiteX122" fmla="*/ 153729 w 2325894"/>
              <a:gd name="connsiteY122" fmla="*/ 70454 h 2180854"/>
              <a:gd name="connsiteX123" fmla="*/ 2102955 w 2325894"/>
              <a:gd name="connsiteY123" fmla="*/ 2019530 h 2180854"/>
              <a:gd name="connsiteX124" fmla="*/ 2325894 w 2325894"/>
              <a:gd name="connsiteY124" fmla="*/ 2030824 h 2180854"/>
              <a:gd name="connsiteX125" fmla="*/ 2325894 w 2325894"/>
              <a:gd name="connsiteY125" fmla="*/ 2053925 h 2180854"/>
              <a:gd name="connsiteX126" fmla="*/ 2100598 w 2325894"/>
              <a:gd name="connsiteY126" fmla="*/ 2042512 h 2180854"/>
              <a:gd name="connsiteX127" fmla="*/ 130633 w 2325894"/>
              <a:gd name="connsiteY127" fmla="*/ 72714 h 2180854"/>
              <a:gd name="connsiteX128" fmla="*/ 0 w 2325894"/>
              <a:gd name="connsiteY128" fmla="*/ 0 h 2180854"/>
              <a:gd name="connsiteX129" fmla="*/ 23103 w 2325894"/>
              <a:gd name="connsiteY129" fmla="*/ 0 h 2180854"/>
              <a:gd name="connsiteX130" fmla="*/ 27324 w 2325894"/>
              <a:gd name="connsiteY130" fmla="*/ 83311 h 2180854"/>
              <a:gd name="connsiteX131" fmla="*/ 2089991 w 2325894"/>
              <a:gd name="connsiteY131" fmla="*/ 2145803 h 2180854"/>
              <a:gd name="connsiteX132" fmla="*/ 2325894 w 2325894"/>
              <a:gd name="connsiteY132" fmla="*/ 2157753 h 2180854"/>
              <a:gd name="connsiteX133" fmla="*/ 2325894 w 2325894"/>
              <a:gd name="connsiteY133" fmla="*/ 2180854 h 2180854"/>
              <a:gd name="connsiteX134" fmla="*/ 2087636 w 2325894"/>
              <a:gd name="connsiteY134" fmla="*/ 2168784 h 2180854"/>
              <a:gd name="connsiteX135" fmla="*/ 4341 w 2325894"/>
              <a:gd name="connsiteY135" fmla="*/ 85667 h 218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2325894" h="2180854">
                <a:moveTo>
                  <a:pt x="2066927" y="0"/>
                </a:moveTo>
                <a:lnTo>
                  <a:pt x="2098882" y="0"/>
                </a:lnTo>
                <a:lnTo>
                  <a:pt x="2128893" y="44463"/>
                </a:lnTo>
                <a:cubicBezTo>
                  <a:pt x="2166753" y="82308"/>
                  <a:pt x="2215417" y="109341"/>
                  <a:pt x="2269798" y="120493"/>
                </a:cubicBezTo>
                <a:lnTo>
                  <a:pt x="2325894" y="126162"/>
                </a:lnTo>
                <a:lnTo>
                  <a:pt x="2325894" y="149263"/>
                </a:lnTo>
                <a:lnTo>
                  <a:pt x="2265120" y="143117"/>
                </a:lnTo>
                <a:cubicBezTo>
                  <a:pt x="2186576" y="127002"/>
                  <a:pt x="2119077" y="80290"/>
                  <a:pt x="2075647" y="16048"/>
                </a:cubicBezTo>
                <a:close/>
                <a:moveTo>
                  <a:pt x="1926448" y="0"/>
                </a:moveTo>
                <a:lnTo>
                  <a:pt x="1950522" y="0"/>
                </a:lnTo>
                <a:lnTo>
                  <a:pt x="1952130" y="5167"/>
                </a:lnTo>
                <a:cubicBezTo>
                  <a:pt x="2003529" y="126455"/>
                  <a:pt x="2112323" y="217766"/>
                  <a:pt x="2244242" y="244834"/>
                </a:cubicBezTo>
                <a:lnTo>
                  <a:pt x="2325894" y="253091"/>
                </a:lnTo>
                <a:lnTo>
                  <a:pt x="2325894" y="276192"/>
                </a:lnTo>
                <a:lnTo>
                  <a:pt x="2239598" y="267464"/>
                </a:lnTo>
                <a:cubicBezTo>
                  <a:pt x="2100173" y="238852"/>
                  <a:pt x="1985178" y="142334"/>
                  <a:pt x="1930848" y="14141"/>
                </a:cubicBezTo>
                <a:close/>
                <a:moveTo>
                  <a:pt x="1794114" y="0"/>
                </a:moveTo>
                <a:lnTo>
                  <a:pt x="1818202" y="0"/>
                </a:lnTo>
                <a:lnTo>
                  <a:pt x="1835170" y="54535"/>
                </a:lnTo>
                <a:cubicBezTo>
                  <a:pt x="1902650" y="213778"/>
                  <a:pt x="2045483" y="333656"/>
                  <a:pt x="2218687" y="369191"/>
                </a:cubicBezTo>
                <a:lnTo>
                  <a:pt x="2325894" y="380032"/>
                </a:lnTo>
                <a:lnTo>
                  <a:pt x="2325894" y="403132"/>
                </a:lnTo>
                <a:lnTo>
                  <a:pt x="2214043" y="391825"/>
                </a:lnTo>
                <a:cubicBezTo>
                  <a:pt x="2033333" y="354761"/>
                  <a:pt x="1884299" y="229720"/>
                  <a:pt x="1813889" y="63559"/>
                </a:cubicBezTo>
                <a:close/>
                <a:moveTo>
                  <a:pt x="1661683" y="0"/>
                </a:moveTo>
                <a:lnTo>
                  <a:pt x="1685874" y="0"/>
                </a:lnTo>
                <a:lnTo>
                  <a:pt x="1718212" y="103965"/>
                </a:lnTo>
                <a:cubicBezTo>
                  <a:pt x="1801772" y="301203"/>
                  <a:pt x="1978643" y="449654"/>
                  <a:pt x="2193133" y="493659"/>
                </a:cubicBezTo>
                <a:lnTo>
                  <a:pt x="2325894" y="507083"/>
                </a:lnTo>
                <a:lnTo>
                  <a:pt x="2325894" y="530183"/>
                </a:lnTo>
                <a:lnTo>
                  <a:pt x="2188450" y="516288"/>
                </a:lnTo>
                <a:cubicBezTo>
                  <a:pt x="1966399" y="470740"/>
                  <a:pt x="1783312" y="317082"/>
                  <a:pt x="1696817" y="112939"/>
                </a:cubicBezTo>
                <a:close/>
                <a:moveTo>
                  <a:pt x="1531553" y="0"/>
                </a:moveTo>
                <a:lnTo>
                  <a:pt x="1554659" y="0"/>
                </a:lnTo>
                <a:lnTo>
                  <a:pt x="1555243" y="5776"/>
                </a:lnTo>
                <a:cubicBezTo>
                  <a:pt x="1623483" y="338327"/>
                  <a:pt x="1902268" y="594992"/>
                  <a:pt x="2245588" y="629962"/>
                </a:cubicBezTo>
                <a:lnTo>
                  <a:pt x="2325894" y="634030"/>
                </a:lnTo>
                <a:lnTo>
                  <a:pt x="2325894" y="657131"/>
                </a:lnTo>
                <a:lnTo>
                  <a:pt x="2243214" y="652943"/>
                </a:lnTo>
                <a:cubicBezTo>
                  <a:pt x="1889750" y="616944"/>
                  <a:pt x="1602834" y="352727"/>
                  <a:pt x="1532607" y="10419"/>
                </a:cubicBezTo>
                <a:close/>
                <a:moveTo>
                  <a:pt x="1404609" y="0"/>
                </a:moveTo>
                <a:lnTo>
                  <a:pt x="1427709" y="0"/>
                </a:lnTo>
                <a:lnTo>
                  <a:pt x="1430873" y="31287"/>
                </a:lnTo>
                <a:cubicBezTo>
                  <a:pt x="1510102" y="417452"/>
                  <a:pt x="1833798" y="715609"/>
                  <a:pt x="2232606" y="756233"/>
                </a:cubicBezTo>
                <a:lnTo>
                  <a:pt x="2325894" y="760959"/>
                </a:lnTo>
                <a:lnTo>
                  <a:pt x="2325894" y="784060"/>
                </a:lnTo>
                <a:lnTo>
                  <a:pt x="2230270" y="779216"/>
                </a:lnTo>
                <a:cubicBezTo>
                  <a:pt x="1821463" y="737574"/>
                  <a:pt x="1489501" y="431938"/>
                  <a:pt x="1408246" y="35964"/>
                </a:cubicBezTo>
                <a:close/>
                <a:moveTo>
                  <a:pt x="1274343" y="0"/>
                </a:moveTo>
                <a:lnTo>
                  <a:pt x="1300756" y="0"/>
                </a:lnTo>
                <a:lnTo>
                  <a:pt x="1306507" y="56884"/>
                </a:lnTo>
                <a:cubicBezTo>
                  <a:pt x="1396745" y="496788"/>
                  <a:pt x="1765420" y="836372"/>
                  <a:pt x="2219643" y="882640"/>
                </a:cubicBezTo>
                <a:lnTo>
                  <a:pt x="2325894" y="888022"/>
                </a:lnTo>
                <a:lnTo>
                  <a:pt x="2325894" y="911123"/>
                </a:lnTo>
                <a:lnTo>
                  <a:pt x="2217286" y="905621"/>
                </a:lnTo>
                <a:cubicBezTo>
                  <a:pt x="1752979" y="858324"/>
                  <a:pt x="1376027" y="511189"/>
                  <a:pt x="1283761" y="61528"/>
                </a:cubicBezTo>
                <a:close/>
                <a:moveTo>
                  <a:pt x="1146071" y="0"/>
                </a:moveTo>
                <a:lnTo>
                  <a:pt x="1169414" y="0"/>
                </a:lnTo>
                <a:lnTo>
                  <a:pt x="1182030" y="82429"/>
                </a:lnTo>
                <a:cubicBezTo>
                  <a:pt x="1283296" y="576000"/>
                  <a:pt x="1697029" y="957001"/>
                  <a:pt x="2206679" y="1008912"/>
                </a:cubicBezTo>
                <a:lnTo>
                  <a:pt x="2325894" y="1014951"/>
                </a:lnTo>
                <a:lnTo>
                  <a:pt x="2325894" y="1038052"/>
                </a:lnTo>
                <a:lnTo>
                  <a:pt x="2204323" y="1031893"/>
                </a:lnTo>
                <a:cubicBezTo>
                  <a:pt x="1684600" y="978953"/>
                  <a:pt x="1262670" y="590398"/>
                  <a:pt x="1159398" y="87072"/>
                </a:cubicBezTo>
                <a:close/>
                <a:moveTo>
                  <a:pt x="1017789" y="0"/>
                </a:moveTo>
                <a:lnTo>
                  <a:pt x="1041132" y="0"/>
                </a:lnTo>
                <a:lnTo>
                  <a:pt x="1057661" y="107992"/>
                </a:lnTo>
                <a:cubicBezTo>
                  <a:pt x="1169939" y="655229"/>
                  <a:pt x="1628650" y="1077653"/>
                  <a:pt x="2193716" y="1135208"/>
                </a:cubicBezTo>
                <a:lnTo>
                  <a:pt x="2325894" y="1141903"/>
                </a:lnTo>
                <a:lnTo>
                  <a:pt x="2325894" y="1165004"/>
                </a:lnTo>
                <a:lnTo>
                  <a:pt x="2191361" y="1158189"/>
                </a:lnTo>
                <a:cubicBezTo>
                  <a:pt x="1616222" y="1099606"/>
                  <a:pt x="1149313" y="669630"/>
                  <a:pt x="1035029" y="112636"/>
                </a:cubicBezTo>
                <a:close/>
                <a:moveTo>
                  <a:pt x="889397" y="0"/>
                </a:moveTo>
                <a:lnTo>
                  <a:pt x="912837" y="0"/>
                </a:lnTo>
                <a:lnTo>
                  <a:pt x="933296" y="133667"/>
                </a:lnTo>
                <a:cubicBezTo>
                  <a:pt x="1056582" y="734570"/>
                  <a:pt x="1560272" y="1198411"/>
                  <a:pt x="2180754" y="1261608"/>
                </a:cubicBezTo>
                <a:lnTo>
                  <a:pt x="2325894" y="1268960"/>
                </a:lnTo>
                <a:lnTo>
                  <a:pt x="2325894" y="1292061"/>
                </a:lnTo>
                <a:lnTo>
                  <a:pt x="2178378" y="1284588"/>
                </a:lnTo>
                <a:cubicBezTo>
                  <a:pt x="1547742" y="1220351"/>
                  <a:pt x="1035844" y="748879"/>
                  <a:pt x="910550" y="138199"/>
                </a:cubicBezTo>
                <a:close/>
                <a:moveTo>
                  <a:pt x="761929" y="0"/>
                </a:moveTo>
                <a:lnTo>
                  <a:pt x="785032" y="0"/>
                </a:lnTo>
                <a:lnTo>
                  <a:pt x="785312" y="5523"/>
                </a:lnTo>
                <a:cubicBezTo>
                  <a:pt x="859466" y="733364"/>
                  <a:pt x="1439889" y="1313736"/>
                  <a:pt x="2167790" y="1387884"/>
                </a:cubicBezTo>
                <a:lnTo>
                  <a:pt x="2325894" y="1395894"/>
                </a:lnTo>
                <a:lnTo>
                  <a:pt x="2325894" y="1418995"/>
                </a:lnTo>
                <a:lnTo>
                  <a:pt x="2165434" y="1410866"/>
                </a:lnTo>
                <a:cubicBezTo>
                  <a:pt x="1426685" y="1335609"/>
                  <a:pt x="837591" y="746563"/>
                  <a:pt x="762328" y="7877"/>
                </a:cubicBezTo>
                <a:close/>
                <a:moveTo>
                  <a:pt x="634980" y="0"/>
                </a:moveTo>
                <a:lnTo>
                  <a:pt x="658083" y="0"/>
                </a:lnTo>
                <a:lnTo>
                  <a:pt x="659019" y="18476"/>
                </a:lnTo>
                <a:cubicBezTo>
                  <a:pt x="739252" y="805990"/>
                  <a:pt x="1367247" y="1433931"/>
                  <a:pt x="2154827" y="1514157"/>
                </a:cubicBezTo>
                <a:lnTo>
                  <a:pt x="2325894" y="1522823"/>
                </a:lnTo>
                <a:lnTo>
                  <a:pt x="2325894" y="1545924"/>
                </a:lnTo>
                <a:lnTo>
                  <a:pt x="2152472" y="1537138"/>
                </a:lnTo>
                <a:cubicBezTo>
                  <a:pt x="1354048" y="1455804"/>
                  <a:pt x="717377" y="819188"/>
                  <a:pt x="636036" y="20831"/>
                </a:cubicBezTo>
                <a:close/>
                <a:moveTo>
                  <a:pt x="507911" y="0"/>
                </a:moveTo>
                <a:lnTo>
                  <a:pt x="531128" y="0"/>
                </a:lnTo>
                <a:lnTo>
                  <a:pt x="532727" y="31559"/>
                </a:lnTo>
                <a:cubicBezTo>
                  <a:pt x="619037" y="878744"/>
                  <a:pt x="1294606" y="1554259"/>
                  <a:pt x="2141864" y="1640562"/>
                </a:cubicBezTo>
                <a:lnTo>
                  <a:pt x="2325894" y="1649885"/>
                </a:lnTo>
                <a:lnTo>
                  <a:pt x="2325894" y="1672981"/>
                </a:lnTo>
                <a:lnTo>
                  <a:pt x="2139488" y="1663539"/>
                </a:lnTo>
                <a:cubicBezTo>
                  <a:pt x="1281294" y="1576127"/>
                  <a:pt x="597044" y="891939"/>
                  <a:pt x="509624" y="33818"/>
                </a:cubicBezTo>
                <a:close/>
                <a:moveTo>
                  <a:pt x="380961" y="0"/>
                </a:moveTo>
                <a:lnTo>
                  <a:pt x="404065" y="0"/>
                </a:lnTo>
                <a:lnTo>
                  <a:pt x="406316" y="44437"/>
                </a:lnTo>
                <a:cubicBezTo>
                  <a:pt x="498717" y="951387"/>
                  <a:pt x="1221951" y="1674473"/>
                  <a:pt x="2128900" y="1766854"/>
                </a:cubicBezTo>
                <a:lnTo>
                  <a:pt x="2325894" y="1776833"/>
                </a:lnTo>
                <a:lnTo>
                  <a:pt x="2325894" y="1799934"/>
                </a:lnTo>
                <a:lnTo>
                  <a:pt x="2126525" y="1789835"/>
                </a:lnTo>
                <a:cubicBezTo>
                  <a:pt x="1208653" y="1696346"/>
                  <a:pt x="476829" y="964585"/>
                  <a:pt x="383332" y="46792"/>
                </a:cubicBezTo>
                <a:close/>
                <a:moveTo>
                  <a:pt x="254013" y="0"/>
                </a:moveTo>
                <a:lnTo>
                  <a:pt x="277116" y="0"/>
                </a:lnTo>
                <a:lnTo>
                  <a:pt x="280023" y="57371"/>
                </a:lnTo>
                <a:cubicBezTo>
                  <a:pt x="378489" y="1023914"/>
                  <a:pt x="1149211" y="1794655"/>
                  <a:pt x="2115917" y="1893125"/>
                </a:cubicBezTo>
                <a:lnTo>
                  <a:pt x="2325894" y="1903762"/>
                </a:lnTo>
                <a:lnTo>
                  <a:pt x="2325894" y="1926863"/>
                </a:lnTo>
                <a:lnTo>
                  <a:pt x="2113563" y="1916107"/>
                </a:lnTo>
                <a:cubicBezTo>
                  <a:pt x="1136012" y="1816541"/>
                  <a:pt x="356615" y="1037211"/>
                  <a:pt x="257040" y="59745"/>
                </a:cubicBezTo>
                <a:close/>
                <a:moveTo>
                  <a:pt x="126949" y="0"/>
                </a:moveTo>
                <a:lnTo>
                  <a:pt x="150160" y="0"/>
                </a:lnTo>
                <a:lnTo>
                  <a:pt x="153729" y="70454"/>
                </a:lnTo>
                <a:cubicBezTo>
                  <a:pt x="258274" y="1096671"/>
                  <a:pt x="1076570" y="1914983"/>
                  <a:pt x="2102955" y="2019530"/>
                </a:cubicBezTo>
                <a:lnTo>
                  <a:pt x="2325894" y="2030824"/>
                </a:lnTo>
                <a:lnTo>
                  <a:pt x="2325894" y="2053925"/>
                </a:lnTo>
                <a:lnTo>
                  <a:pt x="2100598" y="2042512"/>
                </a:lnTo>
                <a:cubicBezTo>
                  <a:pt x="1063358" y="1936856"/>
                  <a:pt x="236298" y="1109866"/>
                  <a:pt x="130633" y="72714"/>
                </a:cubicBezTo>
                <a:close/>
                <a:moveTo>
                  <a:pt x="0" y="0"/>
                </a:moveTo>
                <a:lnTo>
                  <a:pt x="23103" y="0"/>
                </a:lnTo>
                <a:lnTo>
                  <a:pt x="27324" y="83311"/>
                </a:lnTo>
                <a:cubicBezTo>
                  <a:pt x="137958" y="1169290"/>
                  <a:pt x="1003916" y="2035178"/>
                  <a:pt x="2089991" y="2145803"/>
                </a:cubicBezTo>
                <a:lnTo>
                  <a:pt x="2325894" y="2157753"/>
                </a:lnTo>
                <a:lnTo>
                  <a:pt x="2325894" y="2180854"/>
                </a:lnTo>
                <a:lnTo>
                  <a:pt x="2087636" y="2168784"/>
                </a:lnTo>
                <a:cubicBezTo>
                  <a:pt x="990717" y="2057051"/>
                  <a:pt x="116084" y="1182492"/>
                  <a:pt x="4341" y="85667"/>
                </a:cubicBezTo>
                <a:close/>
              </a:path>
            </a:pathLst>
          </a:custGeom>
          <a:solidFill>
            <a:schemeClr val="accent5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904" y="2825496"/>
            <a:ext cx="10680192" cy="2834640"/>
          </a:xfrm>
        </p:spPr>
        <p:txBody>
          <a:bodyPr>
            <a:no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AEC10A0C-BB77-FD4A-8FA4-D4334D01E3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64125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9120" y="2395728"/>
            <a:ext cx="7013448" cy="1627632"/>
          </a:xfrm>
        </p:spPr>
        <p:txBody>
          <a:bodyPr lIns="0" tIns="0" rIns="0" bIns="0">
            <a:noAutofit/>
          </a:bodyPr>
          <a:lstStyle>
            <a:lvl1pPr algn="l">
              <a:lnSpc>
                <a:spcPct val="100000"/>
              </a:lnSpc>
              <a:defRPr sz="2475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7" name="Text Placeholder 54">
            <a:extLst>
              <a:ext uri="{FF2B5EF4-FFF2-40B4-BE49-F238E27FC236}">
                <a16:creationId xmlns:a16="http://schemas.microsoft.com/office/drawing/2014/main" id="{A493C80D-2813-9E70-8901-D4B9EA4DD7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1880" y="1984248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7500" b="1"/>
            </a:lvl1pPr>
          </a:lstStyle>
          <a:p>
            <a:pPr lvl="0"/>
            <a:r>
              <a:rPr lang="en-US"/>
              <a:t>“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A2733C45-7C53-2BC5-3F62-D069650A79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9121" y="4308477"/>
            <a:ext cx="3932239" cy="58896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54">
            <a:extLst>
              <a:ext uri="{FF2B5EF4-FFF2-40B4-BE49-F238E27FC236}">
                <a16:creationId xmlns:a16="http://schemas.microsoft.com/office/drawing/2014/main" id="{B1D62231-87CB-21EC-CF8C-46276AD1F9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00616" y="3209544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7500" b="1"/>
            </a:lvl1pPr>
          </a:lstStyle>
          <a:p>
            <a:pPr lvl="0"/>
            <a:r>
              <a:rPr lang="en-US"/>
              <a:t>”</a:t>
            </a:r>
          </a:p>
        </p:txBody>
      </p:sp>
      <p:sp>
        <p:nvSpPr>
          <p:cNvPr id="32" name="Image 1" descr="preencoded.png">
            <a:extLst>
              <a:ext uri="{FF2B5EF4-FFF2-40B4-BE49-F238E27FC236}">
                <a16:creationId xmlns:a16="http://schemas.microsoft.com/office/drawing/2014/main" id="{2A3EC91E-4089-D366-06D3-3E66F93DFAF3}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tx1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sz="1350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0F595E1-C910-3710-90E9-AF5FFCE05861}"/>
              </a:ext>
            </a:extLst>
          </p:cNvPr>
          <p:cNvSpPr/>
          <p:nvPr/>
        </p:nvSpPr>
        <p:spPr>
          <a:xfrm>
            <a:off x="-9414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sz="1350"/>
          </a:p>
        </p:txBody>
      </p:sp>
      <p:sp>
        <p:nvSpPr>
          <p:cNvPr id="33" name="Image 4" descr="preencoded.png">
            <a:extLst>
              <a:ext uri="{FF2B5EF4-FFF2-40B4-BE49-F238E27FC236}">
                <a16:creationId xmlns:a16="http://schemas.microsoft.com/office/drawing/2014/main" id="{EC46DC71-C12A-96C8-3FE2-AA95AB58B349}"/>
              </a:ext>
            </a:extLst>
          </p:cNvPr>
          <p:cNvSpPr/>
          <p:nvPr/>
        </p:nvSpPr>
        <p:spPr>
          <a:xfrm>
            <a:off x="2543869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/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sz="1350"/>
          </a:p>
        </p:txBody>
      </p:sp>
      <p:sp>
        <p:nvSpPr>
          <p:cNvPr id="29" name="Freeform 70">
            <a:extLst>
              <a:ext uri="{FF2B5EF4-FFF2-40B4-BE49-F238E27FC236}">
                <a16:creationId xmlns:a16="http://schemas.microsoft.com/office/drawing/2014/main" id="{AA39EF58-54F1-4AC9-1D83-2E7DEEAAEA6A}"/>
              </a:ext>
            </a:extLst>
          </p:cNvPr>
          <p:cNvSpPr>
            <a:spLocks/>
          </p:cNvSpPr>
          <p:nvPr/>
        </p:nvSpPr>
        <p:spPr bwMode="auto">
          <a:xfrm flipH="1">
            <a:off x="2535251" y="4308468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350"/>
          </a:p>
        </p:txBody>
      </p:sp>
      <p:sp>
        <p:nvSpPr>
          <p:cNvPr id="31" name="Freeform 70">
            <a:extLst>
              <a:ext uri="{FF2B5EF4-FFF2-40B4-BE49-F238E27FC236}">
                <a16:creationId xmlns:a16="http://schemas.microsoft.com/office/drawing/2014/main" id="{0C320934-59CC-4123-C7C1-FEEE89F3045F}"/>
              </a:ext>
            </a:extLst>
          </p:cNvPr>
          <p:cNvSpPr>
            <a:spLocks/>
          </p:cNvSpPr>
          <p:nvPr/>
        </p:nvSpPr>
        <p:spPr bwMode="auto">
          <a:xfrm flipH="1">
            <a:off x="-10617" y="4308468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3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7619" y="6281928"/>
            <a:ext cx="987552" cy="274320"/>
          </a:xfrm>
        </p:spPr>
        <p:txBody>
          <a:bodyPr>
            <a:noAutofit/>
          </a:bodyPr>
          <a:lstStyle/>
          <a:p>
            <a:fld id="{AEC10A0C-BB77-FD4A-8FA4-D4334D01E3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366138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950ED98-B5D1-206C-403F-FA954F9D2CFF}"/>
              </a:ext>
            </a:extLst>
          </p:cNvPr>
          <p:cNvSpPr/>
          <p:nvPr/>
        </p:nvSpPr>
        <p:spPr>
          <a:xfrm>
            <a:off x="685339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8643CE-01D9-3E5E-15F6-20689F775F15}"/>
              </a:ext>
            </a:extLst>
          </p:cNvPr>
          <p:cNvSpPr/>
          <p:nvPr/>
        </p:nvSpPr>
        <p:spPr>
          <a:xfrm>
            <a:off x="2900911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F82DDD-EDEC-7D87-F43A-113C5E4A4FE7}"/>
              </a:ext>
            </a:extLst>
          </p:cNvPr>
          <p:cNvSpPr/>
          <p:nvPr/>
        </p:nvSpPr>
        <p:spPr>
          <a:xfrm>
            <a:off x="5116484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7E492E-967F-54B7-55B1-08A5E1C3615B}"/>
              </a:ext>
            </a:extLst>
          </p:cNvPr>
          <p:cNvSpPr/>
          <p:nvPr/>
        </p:nvSpPr>
        <p:spPr>
          <a:xfrm>
            <a:off x="9547629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C0053FE-E44A-CA97-F782-67FC633E722E}"/>
              </a:ext>
            </a:extLst>
          </p:cNvPr>
          <p:cNvSpPr/>
          <p:nvPr/>
        </p:nvSpPr>
        <p:spPr>
          <a:xfrm>
            <a:off x="7332057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841248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5533" y="6413863"/>
            <a:ext cx="987552" cy="274320"/>
          </a:xfrm>
        </p:spPr>
        <p:txBody>
          <a:bodyPr>
            <a:noAutofit/>
          </a:bodyPr>
          <a:lstStyle/>
          <a:p>
            <a:fld id="{AEC10A0C-BB77-FD4A-8FA4-D4334D01E3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339" y="2491686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39135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675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1059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125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79F9AD31-B0C5-3563-C73A-8B6297FCFD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900911" y="2491686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Picture Placeholder 62">
            <a:extLst>
              <a:ext uri="{FF2B5EF4-FFF2-40B4-BE49-F238E27FC236}">
                <a16:creationId xmlns:a16="http://schemas.microsoft.com/office/drawing/2014/main" id="{05E8E8EF-4954-870B-04E5-82BC660A673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554707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675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8" name="Text Placeholder 51">
            <a:extLst>
              <a:ext uri="{FF2B5EF4-FFF2-40B4-BE49-F238E27FC236}">
                <a16:creationId xmlns:a16="http://schemas.microsoft.com/office/drawing/2014/main" id="{75981CD1-EA26-D1CF-F19E-B58C16BA8A6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46631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125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3A09BBD1-5CBC-B0EF-71C0-054FCB989B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16484" y="2491686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Picture Placeholder 62">
            <a:extLst>
              <a:ext uri="{FF2B5EF4-FFF2-40B4-BE49-F238E27FC236}">
                <a16:creationId xmlns:a16="http://schemas.microsoft.com/office/drawing/2014/main" id="{4AD0C8C9-DB5A-6DC8-2729-A21F1A5CF17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770280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675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9" name="Text Placeholder 51">
            <a:extLst>
              <a:ext uri="{FF2B5EF4-FFF2-40B4-BE49-F238E27FC236}">
                <a16:creationId xmlns:a16="http://schemas.microsoft.com/office/drawing/2014/main" id="{F02DE2DC-F65C-32A5-5821-89FB2F53C3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62204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125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32057" y="2491686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985853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675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77777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125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547629" y="2491686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0201425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675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93349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125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8269037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2DECB02-D9CE-E57A-0604-BFF41EC38AFA}"/>
              </a:ext>
            </a:extLst>
          </p:cNvPr>
          <p:cNvSpPr/>
          <p:nvPr/>
        </p:nvSpPr>
        <p:spPr>
          <a:xfrm>
            <a:off x="0" y="0"/>
            <a:ext cx="2838451" cy="2857958"/>
          </a:xfrm>
          <a:custGeom>
            <a:avLst/>
            <a:gdLst>
              <a:gd name="connsiteX0" fmla="*/ 1971005 w 2838450"/>
              <a:gd name="connsiteY0" fmla="*/ 0 h 2857958"/>
              <a:gd name="connsiteX1" fmla="*/ 2838450 w 2838450"/>
              <a:gd name="connsiteY1" fmla="*/ 0 h 2857958"/>
              <a:gd name="connsiteX2" fmla="*/ 2838450 w 2838450"/>
              <a:gd name="connsiteY2" fmla="*/ 7240 h 2857958"/>
              <a:gd name="connsiteX3" fmla="*/ 278890 w 2838450"/>
              <a:gd name="connsiteY3" fmla="*/ 2843883 h 2857958"/>
              <a:gd name="connsiteX4" fmla="*/ 0 w 2838450"/>
              <a:gd name="connsiteY4" fmla="*/ 2857958 h 2857958"/>
              <a:gd name="connsiteX5" fmla="*/ 0 w 2838450"/>
              <a:gd name="connsiteY5" fmla="*/ 1990580 h 2857958"/>
              <a:gd name="connsiteX6" fmla="*/ 190293 w 2838450"/>
              <a:gd name="connsiteY6" fmla="*/ 1980883 h 2857958"/>
              <a:gd name="connsiteX7" fmla="*/ 1960910 w 2838450"/>
              <a:gd name="connsiteY7" fmla="*/ 200390 h 285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38450" h="2857958">
                <a:moveTo>
                  <a:pt x="1971005" y="0"/>
                </a:moveTo>
                <a:lnTo>
                  <a:pt x="2838450" y="0"/>
                </a:lnTo>
                <a:lnTo>
                  <a:pt x="2838450" y="7240"/>
                </a:lnTo>
                <a:cubicBezTo>
                  <a:pt x="2838450" y="1484015"/>
                  <a:pt x="1716931" y="2697914"/>
                  <a:pt x="278890" y="2843883"/>
                </a:cubicBezTo>
                <a:lnTo>
                  <a:pt x="0" y="2857958"/>
                </a:lnTo>
                <a:lnTo>
                  <a:pt x="0" y="1990580"/>
                </a:lnTo>
                <a:lnTo>
                  <a:pt x="190293" y="1980883"/>
                </a:lnTo>
                <a:cubicBezTo>
                  <a:pt x="1124600" y="1885128"/>
                  <a:pt x="1866185" y="1135788"/>
                  <a:pt x="1960910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8E760EA-7D83-1DF2-A8EE-4F218084E74F}"/>
              </a:ext>
            </a:extLst>
          </p:cNvPr>
          <p:cNvSpPr/>
          <p:nvPr/>
        </p:nvSpPr>
        <p:spPr>
          <a:xfrm>
            <a:off x="1" y="-1"/>
            <a:ext cx="1970627" cy="1990267"/>
          </a:xfrm>
          <a:custGeom>
            <a:avLst/>
            <a:gdLst>
              <a:gd name="connsiteX0" fmla="*/ 0 w 1970627"/>
              <a:gd name="connsiteY0" fmla="*/ 0 h 1990267"/>
              <a:gd name="connsiteX1" fmla="*/ 1970627 w 1970627"/>
              <a:gd name="connsiteY1" fmla="*/ 0 h 1990267"/>
              <a:gd name="connsiteX2" fmla="*/ 1960534 w 1970627"/>
              <a:gd name="connsiteY2" fmla="*/ 200357 h 1990267"/>
              <a:gd name="connsiteX3" fmla="*/ 190254 w 1970627"/>
              <a:gd name="connsiteY3" fmla="*/ 1980571 h 1990267"/>
              <a:gd name="connsiteX4" fmla="*/ 0 w 1970627"/>
              <a:gd name="connsiteY4" fmla="*/ 1990267 h 1990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0627" h="1990267">
                <a:moveTo>
                  <a:pt x="0" y="0"/>
                </a:moveTo>
                <a:lnTo>
                  <a:pt x="1970627" y="0"/>
                </a:lnTo>
                <a:lnTo>
                  <a:pt x="1960534" y="200357"/>
                </a:lnTo>
                <a:cubicBezTo>
                  <a:pt x="1865827" y="1135608"/>
                  <a:pt x="1124383" y="1884831"/>
                  <a:pt x="190254" y="1980571"/>
                </a:cubicBezTo>
                <a:lnTo>
                  <a:pt x="0" y="199026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F3F3353-78A1-F584-81A6-9513382DF18F}"/>
              </a:ext>
            </a:extLst>
          </p:cNvPr>
          <p:cNvSpPr/>
          <p:nvPr/>
        </p:nvSpPr>
        <p:spPr>
          <a:xfrm>
            <a:off x="2" y="3"/>
            <a:ext cx="1003449" cy="1013015"/>
          </a:xfrm>
          <a:custGeom>
            <a:avLst/>
            <a:gdLst>
              <a:gd name="connsiteX0" fmla="*/ 0 w 1003449"/>
              <a:gd name="connsiteY0" fmla="*/ 0 h 1013015"/>
              <a:gd name="connsiteX1" fmla="*/ 1003449 w 1003449"/>
              <a:gd name="connsiteY1" fmla="*/ 0 h 1013015"/>
              <a:gd name="connsiteX2" fmla="*/ 998306 w 1003449"/>
              <a:gd name="connsiteY2" fmla="*/ 100639 h 1013015"/>
              <a:gd name="connsiteX3" fmla="*/ 90663 w 1003449"/>
              <a:gd name="connsiteY3" fmla="*/ 1008380 h 1013015"/>
              <a:gd name="connsiteX4" fmla="*/ 0 w 1003449"/>
              <a:gd name="connsiteY4" fmla="*/ 1013015 h 101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449" h="1013015">
                <a:moveTo>
                  <a:pt x="0" y="0"/>
                </a:moveTo>
                <a:lnTo>
                  <a:pt x="1003449" y="0"/>
                </a:lnTo>
                <a:lnTo>
                  <a:pt x="998306" y="100639"/>
                </a:lnTo>
                <a:cubicBezTo>
                  <a:pt x="949402" y="576784"/>
                  <a:pt x="566756" y="959471"/>
                  <a:pt x="90663" y="1008380"/>
                </a:cubicBezTo>
                <a:lnTo>
                  <a:pt x="0" y="101301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8332" y="1423338"/>
            <a:ext cx="10671048" cy="768096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1A846E-CBB1-9805-456D-0C0B89091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57983" y="6457406"/>
            <a:ext cx="987552" cy="274320"/>
          </a:xfrm>
        </p:spPr>
        <p:txBody>
          <a:bodyPr/>
          <a:lstStyle/>
          <a:p>
            <a:fld id="{AEC10A0C-BB77-FD4A-8FA4-D4334D01E3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0" name="Image 2" descr="preencoded.png">
            <a:extLst>
              <a:ext uri="{FF2B5EF4-FFF2-40B4-BE49-F238E27FC236}">
                <a16:creationId xmlns:a16="http://schemas.microsoft.com/office/drawing/2014/main" id="{790E862E-398F-571C-EC2C-3D17164DE059}"/>
              </a:ext>
            </a:extLst>
          </p:cNvPr>
          <p:cNvSpPr/>
          <p:nvPr/>
        </p:nvSpPr>
        <p:spPr>
          <a:xfrm>
            <a:off x="1458332" y="590135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2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AB1DF8DE-0EED-2627-4B5E-266C0BC276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339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MMM YYYY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5AE99EEE-38C4-CB2D-EEA0-8A2EB6F129E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900911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MMM YYYY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AA90F0AE-69F4-EBD3-AED1-81E98D3481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16484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MMM YYYY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F9E49243-B04A-D7AF-B4C7-8E1AE776F8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32057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MMM YYYY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4780DCD4-46DE-8C31-9F39-FC6E45FC1E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47629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MMM YYYY</a:t>
            </a:r>
          </a:p>
        </p:txBody>
      </p:sp>
      <p:sp>
        <p:nvSpPr>
          <p:cNvPr id="36" name="Text Placeholder 51">
            <a:extLst>
              <a:ext uri="{FF2B5EF4-FFF2-40B4-BE49-F238E27FC236}">
                <a16:creationId xmlns:a16="http://schemas.microsoft.com/office/drawing/2014/main" id="{9FBDF935-4925-03EC-CBC9-1EBA90DF84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5339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125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51">
            <a:extLst>
              <a:ext uri="{FF2B5EF4-FFF2-40B4-BE49-F238E27FC236}">
                <a16:creationId xmlns:a16="http://schemas.microsoft.com/office/drawing/2014/main" id="{9BB76AA7-442D-54A7-D075-C67F4743896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00911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125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51">
            <a:extLst>
              <a:ext uri="{FF2B5EF4-FFF2-40B4-BE49-F238E27FC236}">
                <a16:creationId xmlns:a16="http://schemas.microsoft.com/office/drawing/2014/main" id="{9E419856-1586-F2D8-A1B4-F67FEE9839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16484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125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51">
            <a:extLst>
              <a:ext uri="{FF2B5EF4-FFF2-40B4-BE49-F238E27FC236}">
                <a16:creationId xmlns:a16="http://schemas.microsoft.com/office/drawing/2014/main" id="{AED74DD2-EAE3-76BF-56B9-C04FCED1F2D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32057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125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51">
            <a:extLst>
              <a:ext uri="{FF2B5EF4-FFF2-40B4-BE49-F238E27FC236}">
                <a16:creationId xmlns:a16="http://schemas.microsoft.com/office/drawing/2014/main" id="{0A39AD48-2F98-C0C9-DE08-CED7EBF816B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47629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125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6BE61D7-B0A3-902B-4F58-727982880EF5}"/>
              </a:ext>
            </a:extLst>
          </p:cNvPr>
          <p:cNvCxnSpPr>
            <a:cxnSpLocks/>
          </p:cNvCxnSpPr>
          <p:nvPr/>
        </p:nvCxnSpPr>
        <p:spPr>
          <a:xfrm>
            <a:off x="739399" y="4187681"/>
            <a:ext cx="10812360" cy="0"/>
          </a:xfrm>
          <a:prstGeom prst="line">
            <a:avLst/>
          </a:prstGeom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3594470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35EFB42-020B-1DF4-3D42-26092CE45F08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0 w 3430200"/>
              <a:gd name="connsiteY0" fmla="*/ 0 h 3430665"/>
              <a:gd name="connsiteX1" fmla="*/ 3430200 w 3430200"/>
              <a:gd name="connsiteY1" fmla="*/ 0 h 3430665"/>
              <a:gd name="connsiteX2" fmla="*/ 3430200 w 3430200"/>
              <a:gd name="connsiteY2" fmla="*/ 3430665 h 3430665"/>
              <a:gd name="connsiteX3" fmla="*/ 0 w 3430200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0" y="0"/>
                </a:moveTo>
                <a:lnTo>
                  <a:pt x="3430200" y="0"/>
                </a:lnTo>
                <a:lnTo>
                  <a:pt x="3430200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B4DD322-D1E0-74CB-BBFF-057426E58EBC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3430200 w 3430200"/>
              <a:gd name="connsiteY0" fmla="*/ 0 h 3430665"/>
              <a:gd name="connsiteX1" fmla="*/ 3430200 w 3430200"/>
              <a:gd name="connsiteY1" fmla="*/ 3430665 h 3430665"/>
              <a:gd name="connsiteX2" fmla="*/ 0 w 3430200"/>
              <a:gd name="connsiteY2" fmla="*/ 3430665 h 3430665"/>
              <a:gd name="connsiteX3" fmla="*/ 0 w 3430200"/>
              <a:gd name="connsiteY3" fmla="*/ 3417531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3430200" y="0"/>
                </a:moveTo>
                <a:lnTo>
                  <a:pt x="3430200" y="3430665"/>
                </a:lnTo>
                <a:lnTo>
                  <a:pt x="0" y="3430665"/>
                </a:lnTo>
                <a:lnTo>
                  <a:pt x="0" y="34175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11D3FCE-EC92-8558-A3E5-04DB12477A3B}"/>
              </a:ext>
            </a:extLst>
          </p:cNvPr>
          <p:cNvSpPr/>
          <p:nvPr userDrawn="1"/>
        </p:nvSpPr>
        <p:spPr>
          <a:xfrm>
            <a:off x="1" y="1"/>
            <a:ext cx="3423785" cy="3437345"/>
          </a:xfrm>
          <a:custGeom>
            <a:avLst/>
            <a:gdLst>
              <a:gd name="connsiteX0" fmla="*/ 0 w 3423785"/>
              <a:gd name="connsiteY0" fmla="*/ 0 h 3437345"/>
              <a:gd name="connsiteX1" fmla="*/ 3423785 w 3423785"/>
              <a:gd name="connsiteY1" fmla="*/ 0 h 3437345"/>
              <a:gd name="connsiteX2" fmla="*/ 3423785 w 3423785"/>
              <a:gd name="connsiteY2" fmla="*/ 3437345 h 3437345"/>
              <a:gd name="connsiteX3" fmla="*/ 0 w 342378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3785" h="3437345">
                <a:moveTo>
                  <a:pt x="0" y="0"/>
                </a:moveTo>
                <a:lnTo>
                  <a:pt x="3423785" y="0"/>
                </a:lnTo>
                <a:lnTo>
                  <a:pt x="342378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224528" y="2276856"/>
            <a:ext cx="6766560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4224528" y="3222752"/>
            <a:ext cx="6766560" cy="2700528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17CBC9E-B934-828F-2AE5-211CEF5B1D25}"/>
              </a:ext>
            </a:extLst>
          </p:cNvPr>
          <p:cNvSpPr/>
          <p:nvPr userDrawn="1"/>
        </p:nvSpPr>
        <p:spPr>
          <a:xfrm>
            <a:off x="1" y="869"/>
            <a:ext cx="3423785" cy="3436477"/>
          </a:xfrm>
          <a:custGeom>
            <a:avLst/>
            <a:gdLst>
              <a:gd name="connsiteX0" fmla="*/ 0 w 3423785"/>
              <a:gd name="connsiteY0" fmla="*/ 0 h 3436477"/>
              <a:gd name="connsiteX1" fmla="*/ 3423785 w 3423785"/>
              <a:gd name="connsiteY1" fmla="*/ 3436477 h 3436477"/>
              <a:gd name="connsiteX2" fmla="*/ 0 w 3423785"/>
              <a:gd name="connsiteY2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3785" h="3436477">
                <a:moveTo>
                  <a:pt x="0" y="0"/>
                </a:moveTo>
                <a:lnTo>
                  <a:pt x="3423785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 descr="A logo on a black background&#10;&#10;AI-generated content may be incorrect.">
            <a:extLst>
              <a:ext uri="{FF2B5EF4-FFF2-40B4-BE49-F238E27FC236}">
                <a16:creationId xmlns:a16="http://schemas.microsoft.com/office/drawing/2014/main" id="{E5F0C423-A6CD-468D-1F5B-BCD44C11E4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5869" y="6171747"/>
            <a:ext cx="1058003" cy="53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1832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Image 0" descr="preencoded.png">
            <a:extLst>
              <a:ext uri="{FF2B5EF4-FFF2-40B4-BE49-F238E27FC236}">
                <a16:creationId xmlns:a16="http://schemas.microsoft.com/office/drawing/2014/main" id="{CD2D664E-6702-6607-A37E-2E996144917C}"/>
              </a:ext>
            </a:extLst>
          </p:cNvPr>
          <p:cNvSpPr/>
          <p:nvPr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sz="1350"/>
          </a:p>
        </p:txBody>
      </p:sp>
      <p:pic>
        <p:nvPicPr>
          <p:cNvPr id="13" name="Image 1" descr="preencoded.png">
            <a:extLst>
              <a:ext uri="{FF2B5EF4-FFF2-40B4-BE49-F238E27FC236}">
                <a16:creationId xmlns:a16="http://schemas.microsoft.com/office/drawing/2014/main" id="{951C5737-DF7E-D671-AC74-9E488335BCA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1" cy="5167313"/>
          </a:xfrm>
          <a:prstGeom prst="rect">
            <a:avLst/>
          </a:pr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232A1E1-DD38-15EA-6CA1-A84950EC43F0}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sp>
        <p:nvSpPr>
          <p:cNvPr id="17" name="Image 5" descr="preencoded.png">
            <a:extLst>
              <a:ext uri="{FF2B5EF4-FFF2-40B4-BE49-F238E27FC236}">
                <a16:creationId xmlns:a16="http://schemas.microsoft.com/office/drawing/2014/main" id="{B9036D42-A06F-E6EE-BB91-8BAF045198BE}"/>
              </a:ext>
            </a:extLst>
          </p:cNvPr>
          <p:cNvSpPr/>
          <p:nvPr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sz="1350"/>
          </a:p>
        </p:txBody>
      </p:sp>
      <p:pic>
        <p:nvPicPr>
          <p:cNvPr id="19" name="Image 6" descr="preencoded.png">
            <a:extLst>
              <a:ext uri="{FF2B5EF4-FFF2-40B4-BE49-F238E27FC236}">
                <a16:creationId xmlns:a16="http://schemas.microsoft.com/office/drawing/2014/main" id="{86E0540C-3355-A50D-AC61-047B54B70C6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8" y="3440506"/>
            <a:ext cx="1719263" cy="172402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77640" y="2330704"/>
            <a:ext cx="3822192" cy="41148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35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5032" y="2877312"/>
            <a:ext cx="3741928" cy="3684588"/>
          </a:xfrm>
        </p:spPr>
        <p:txBody>
          <a:bodyPr lIns="45720" rIns="45720" bIns="45720">
            <a:noAutofit/>
          </a:bodyPr>
          <a:lstStyle>
            <a:lvl1pPr>
              <a:defRPr sz="1125"/>
            </a:lvl1pPr>
            <a:lvl2pPr>
              <a:defRPr sz="975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046720" y="2330704"/>
            <a:ext cx="3822192" cy="41148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35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754112" y="2877312"/>
            <a:ext cx="3741928" cy="3684588"/>
          </a:xfrm>
        </p:spPr>
        <p:txBody>
          <a:bodyPr lIns="45720" rIns="45720" bIns="45720">
            <a:noAutofit/>
          </a:bodyPr>
          <a:lstStyle>
            <a:lvl1pPr>
              <a:defRPr sz="1125"/>
            </a:lvl1pPr>
            <a:lvl2pPr>
              <a:defRPr sz="975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204448" y="6559868"/>
            <a:ext cx="987552" cy="274320"/>
          </a:xfrm>
        </p:spPr>
        <p:txBody>
          <a:bodyPr>
            <a:noAutofit/>
          </a:bodyPr>
          <a:lstStyle/>
          <a:p>
            <a:fld id="{AEC10A0C-BB77-FD4A-8FA4-D4334D01E3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074373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234440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1964" y="6510528"/>
            <a:ext cx="987552" cy="274320"/>
          </a:xfrm>
        </p:spPr>
        <p:txBody>
          <a:bodyPr>
            <a:noAutofit/>
          </a:bodyPr>
          <a:lstStyle/>
          <a:p>
            <a:fld id="{AEC10A0C-BB77-FD4A-8FA4-D4334D01E3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232" y="2743200"/>
            <a:ext cx="3328416" cy="3557016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1911096" y="2258568"/>
            <a:ext cx="932688" cy="9326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675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92124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260604" indent="-260604" algn="l">
              <a:spcBef>
                <a:spcPts val="270"/>
              </a:spcBef>
              <a:buFont typeface="Arial" panose="020B0604020202020204" pitchFamily="34" charset="0"/>
              <a:buChar char="•"/>
              <a:defRPr sz="1125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43984" y="2743200"/>
            <a:ext cx="3328416" cy="3557016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641848" y="2258568"/>
            <a:ext cx="932688" cy="9326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675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22876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260604" indent="-260604" algn="l">
              <a:spcBef>
                <a:spcPts val="270"/>
              </a:spcBef>
              <a:buFont typeface="Arial" panose="020B0604020202020204" pitchFamily="34" charset="0"/>
              <a:buChar char="•"/>
              <a:defRPr sz="1125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92440" y="2743200"/>
            <a:ext cx="3328416" cy="3557016"/>
          </a:xfrm>
          <a:noFill/>
          <a:ln w="12700">
            <a:solidFill>
              <a:schemeClr val="accent4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9290304" y="2258568"/>
            <a:ext cx="932688" cy="932688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675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71332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260604" indent="-260604" algn="l">
              <a:spcBef>
                <a:spcPts val="270"/>
              </a:spcBef>
              <a:buFont typeface="Arial" panose="020B0604020202020204" pitchFamily="34" charset="0"/>
              <a:buChar char="•"/>
              <a:defRPr sz="1125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9638459"/>
      </p:ext>
    </p:extLst>
  </p:cSld>
  <p:clrMapOvr>
    <a:masterClrMapping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Image 2" descr="preencoded.png">
            <a:extLst>
              <a:ext uri="{FF2B5EF4-FFF2-40B4-BE49-F238E27FC236}">
                <a16:creationId xmlns:a16="http://schemas.microsoft.com/office/drawing/2014/main" id="{ABC388A2-FFC7-1A87-02FB-C97B50161FD3}"/>
              </a:ext>
            </a:extLst>
          </p:cNvPr>
          <p:cNvSpPr/>
          <p:nvPr/>
        </p:nvSpPr>
        <p:spPr>
          <a:xfrm>
            <a:off x="8758239" y="-14287"/>
            <a:ext cx="3433763" cy="3452812"/>
          </a:xfrm>
          <a:custGeom>
            <a:avLst/>
            <a:gdLst>
              <a:gd name="connsiteX0" fmla="*/ 3433763 w 3433763"/>
              <a:gd name="connsiteY0" fmla="*/ 0 h 3452812"/>
              <a:gd name="connsiteX1" fmla="*/ 3433763 w 3433763"/>
              <a:gd name="connsiteY1" fmla="*/ 3452813 h 3452812"/>
              <a:gd name="connsiteX2" fmla="*/ 0 w 3433763"/>
              <a:gd name="connsiteY2" fmla="*/ 3452813 h 3452812"/>
              <a:gd name="connsiteX3" fmla="*/ 3433763 w 3433763"/>
              <a:gd name="connsiteY3" fmla="*/ 0 h 3452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52812">
                <a:moveTo>
                  <a:pt x="3433763" y="0"/>
                </a:moveTo>
                <a:lnTo>
                  <a:pt x="3433763" y="3452813"/>
                </a:lnTo>
                <a:lnTo>
                  <a:pt x="0" y="3452813"/>
                </a:lnTo>
                <a:cubicBezTo>
                  <a:pt x="0" y="1545912"/>
                  <a:pt x="1537383" y="0"/>
                  <a:pt x="3433763" y="0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sp>
        <p:nvSpPr>
          <p:cNvPr id="25" name="Image 3" descr="preencoded.png">
            <a:extLst>
              <a:ext uri="{FF2B5EF4-FFF2-40B4-BE49-F238E27FC236}">
                <a16:creationId xmlns:a16="http://schemas.microsoft.com/office/drawing/2014/main" id="{D64C4994-B525-F4C0-B74F-D5E8296DFC43}"/>
              </a:ext>
            </a:extLst>
          </p:cNvPr>
          <p:cNvSpPr/>
          <p:nvPr/>
        </p:nvSpPr>
        <p:spPr>
          <a:xfrm>
            <a:off x="8758239" y="3438525"/>
            <a:ext cx="3433763" cy="3433762"/>
          </a:xfrm>
          <a:custGeom>
            <a:avLst/>
            <a:gdLst>
              <a:gd name="connsiteX0" fmla="*/ 0 w 3433763"/>
              <a:gd name="connsiteY0" fmla="*/ 0 h 3433762"/>
              <a:gd name="connsiteX1" fmla="*/ 3433763 w 3433763"/>
              <a:gd name="connsiteY1" fmla="*/ 0 h 3433762"/>
              <a:gd name="connsiteX2" fmla="*/ 3433763 w 3433763"/>
              <a:gd name="connsiteY2" fmla="*/ 3433763 h 3433762"/>
              <a:gd name="connsiteX3" fmla="*/ 0 w 3433763"/>
              <a:gd name="connsiteY3" fmla="*/ 0 h 3433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33762">
                <a:moveTo>
                  <a:pt x="0" y="0"/>
                </a:moveTo>
                <a:lnTo>
                  <a:pt x="3433763" y="0"/>
                </a:lnTo>
                <a:lnTo>
                  <a:pt x="3433763" y="3433763"/>
                </a:lnTo>
                <a:cubicBezTo>
                  <a:pt x="1537383" y="3433763"/>
                  <a:pt x="0" y="18963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sp>
        <p:nvSpPr>
          <p:cNvPr id="26" name="Image 4" descr="preencoded.png">
            <a:extLst>
              <a:ext uri="{FF2B5EF4-FFF2-40B4-BE49-F238E27FC236}">
                <a16:creationId xmlns:a16="http://schemas.microsoft.com/office/drawing/2014/main" id="{9019DA73-2516-F3D2-ECDB-620C90483DB3}"/>
              </a:ext>
            </a:extLst>
          </p:cNvPr>
          <p:cNvSpPr/>
          <p:nvPr/>
        </p:nvSpPr>
        <p:spPr>
          <a:xfrm flipV="1">
            <a:off x="9991725" y="1247777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sp>
        <p:nvSpPr>
          <p:cNvPr id="53" name="Image 7" descr="preencoded.png">
            <a:extLst>
              <a:ext uri="{FF2B5EF4-FFF2-40B4-BE49-F238E27FC236}">
                <a16:creationId xmlns:a16="http://schemas.microsoft.com/office/drawing/2014/main" id="{FEA70E9F-C506-413C-11EF-5915A2296643}"/>
              </a:ext>
            </a:extLst>
          </p:cNvPr>
          <p:cNvSpPr/>
          <p:nvPr/>
        </p:nvSpPr>
        <p:spPr>
          <a:xfrm flipV="1">
            <a:off x="-20085" y="4580051"/>
            <a:ext cx="2277948" cy="2277948"/>
          </a:xfrm>
          <a:custGeom>
            <a:avLst/>
            <a:gdLst>
              <a:gd name="connsiteX0" fmla="*/ 0 w 2277948"/>
              <a:gd name="connsiteY0" fmla="*/ 2277948 h 2277948"/>
              <a:gd name="connsiteX1" fmla="*/ 2277948 w 2277948"/>
              <a:gd name="connsiteY1" fmla="*/ 0 h 2277948"/>
              <a:gd name="connsiteX2" fmla="*/ 0 w 2277948"/>
              <a:gd name="connsiteY2" fmla="*/ 0 h 2277948"/>
              <a:gd name="connsiteX3" fmla="*/ 0 w 2277948"/>
              <a:gd name="connsiteY3" fmla="*/ 2277948 h 227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7948" h="2277948">
                <a:moveTo>
                  <a:pt x="0" y="2277948"/>
                </a:moveTo>
                <a:cubicBezTo>
                  <a:pt x="1258034" y="2277948"/>
                  <a:pt x="2277948" y="1258034"/>
                  <a:pt x="2277948" y="0"/>
                </a:cubicBezTo>
                <a:lnTo>
                  <a:pt x="0" y="0"/>
                </a:lnTo>
                <a:lnTo>
                  <a:pt x="0" y="2277948"/>
                </a:lnTo>
                <a:close/>
              </a:path>
            </a:pathLst>
          </a:custGeom>
          <a:solidFill>
            <a:schemeClr val="tx2"/>
          </a:solidFill>
          <a:ln w="50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pic>
        <p:nvPicPr>
          <p:cNvPr id="21" name="Image 2" descr="preencoded.png">
            <a:extLst>
              <a:ext uri="{FF2B5EF4-FFF2-40B4-BE49-F238E27FC236}">
                <a16:creationId xmlns:a16="http://schemas.microsoft.com/office/drawing/2014/main" id="{A8B7F1F1-806C-8D65-7340-220A0C4653C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991885" y="3441269"/>
            <a:ext cx="2200115" cy="2200114"/>
          </a:xfrm>
          <a:prstGeom prst="rect">
            <a:avLst/>
          </a:prstGeom>
        </p:spPr>
      </p:pic>
      <p:sp>
        <p:nvSpPr>
          <p:cNvPr id="54" name="Image 2" descr="preencoded.png">
            <a:extLst>
              <a:ext uri="{FF2B5EF4-FFF2-40B4-BE49-F238E27FC236}">
                <a16:creationId xmlns:a16="http://schemas.microsoft.com/office/drawing/2014/main" id="{F19C81EC-0322-58A2-C455-6E2C84D1E6E8}"/>
              </a:ext>
            </a:extLst>
          </p:cNvPr>
          <p:cNvSpPr/>
          <p:nvPr/>
        </p:nvSpPr>
        <p:spPr>
          <a:xfrm>
            <a:off x="1707960" y="566761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2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883664"/>
            <a:ext cx="6766560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760" y="2837688"/>
            <a:ext cx="5879592" cy="2700528"/>
          </a:xfrm>
        </p:spPr>
        <p:txBody>
          <a:bodyPr>
            <a:noAutofit/>
          </a:bodyPr>
          <a:lstStyle>
            <a:lvl1pPr marL="0" indent="0">
              <a:buNone/>
              <a:defRPr sz="1125"/>
            </a:lvl1pPr>
            <a:lvl2pPr>
              <a:defRPr sz="1125"/>
            </a:lvl2pPr>
            <a:lvl3pPr>
              <a:defRPr sz="1125"/>
            </a:lvl3pPr>
            <a:lvl4pPr>
              <a:defRPr sz="1125"/>
            </a:lvl4pPr>
            <a:lvl5pPr>
              <a:defRPr sz="1125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04310" y="6460056"/>
            <a:ext cx="987552" cy="274320"/>
          </a:xfrm>
        </p:spPr>
        <p:txBody>
          <a:bodyPr>
            <a:noAutofit/>
          </a:bodyPr>
          <a:lstStyle/>
          <a:p>
            <a:fld id="{AEC10A0C-BB77-FD4A-8FA4-D4334D01E3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861265"/>
      </p:ext>
    </p:extLst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EF1F750-031C-BDB7-BD7B-9CBE17406FDB}"/>
              </a:ext>
            </a:extLst>
          </p:cNvPr>
          <p:cNvSpPr/>
          <p:nvPr/>
        </p:nvSpPr>
        <p:spPr>
          <a:xfrm>
            <a:off x="22574" y="-38183"/>
            <a:ext cx="8948739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9" name="Freeform: Shape 18" descr="preencoded.png">
            <a:extLst>
              <a:ext uri="{FF2B5EF4-FFF2-40B4-BE49-F238E27FC236}">
                <a16:creationId xmlns:a16="http://schemas.microsoft.com/office/drawing/2014/main" id="{FEB515B5-2D9F-58E1-6E3C-CCBF105D891E}"/>
              </a:ext>
            </a:extLst>
          </p:cNvPr>
          <p:cNvSpPr/>
          <p:nvPr/>
        </p:nvSpPr>
        <p:spPr>
          <a:xfrm>
            <a:off x="7538625" y="-25041"/>
            <a:ext cx="4653375" cy="6831717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5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pic>
        <p:nvPicPr>
          <p:cNvPr id="9" name="Image 2" descr="preencoded.png">
            <a:extLst>
              <a:ext uri="{FF2B5EF4-FFF2-40B4-BE49-F238E27FC236}">
                <a16:creationId xmlns:a16="http://schemas.microsoft.com/office/drawing/2014/main" id="{5CCFEDF9-5B69-87BA-8A33-35033DA4013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37235" y="-25041"/>
            <a:ext cx="3432191" cy="34321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7048" y="1975104"/>
            <a:ext cx="4169664" cy="667512"/>
          </a:xfrm>
        </p:spPr>
        <p:txBody>
          <a:bodyPr tIns="0" anchor="ctr">
            <a:noAutofit/>
          </a:bodyPr>
          <a:lstStyle>
            <a:lvl1pPr algn="l">
              <a:defRPr sz="3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5336" y="2846832"/>
            <a:ext cx="4169664" cy="2176272"/>
          </a:xfrm>
        </p:spPr>
        <p:txBody>
          <a:bodyPr lIns="91440" tIns="0" rIns="91440" bIns="0">
            <a:noAutofit/>
          </a:bodyPr>
          <a:lstStyle>
            <a:lvl1pPr marL="0" indent="0" algn="l">
              <a:spcBef>
                <a:spcPts val="432"/>
              </a:spcBef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41206561"/>
      </p:ext>
    </p:extLst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mage 0" descr="preencoded.png">
            <a:extLst>
              <a:ext uri="{FF2B5EF4-FFF2-40B4-BE49-F238E27FC236}">
                <a16:creationId xmlns:a16="http://schemas.microsoft.com/office/drawing/2014/main" id="{8D5D10FF-3DE5-39CA-FA9A-29A09DC47BFC}"/>
              </a:ext>
            </a:extLst>
          </p:cNvPr>
          <p:cNvSpPr/>
          <p:nvPr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sz="1350"/>
          </a:p>
        </p:txBody>
      </p:sp>
      <p:pic>
        <p:nvPicPr>
          <p:cNvPr id="11" name="Image 1" descr="preencoded.png">
            <a:extLst>
              <a:ext uri="{FF2B5EF4-FFF2-40B4-BE49-F238E27FC236}">
                <a16:creationId xmlns:a16="http://schemas.microsoft.com/office/drawing/2014/main" id="{BFA89E6A-8342-AE30-45E0-BC1DFE3276C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1" cy="5167313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08309FA-889A-E2F2-1EDA-F872245F5FDF}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sp>
        <p:nvSpPr>
          <p:cNvPr id="15" name="Image 5" descr="preencoded.png">
            <a:extLst>
              <a:ext uri="{FF2B5EF4-FFF2-40B4-BE49-F238E27FC236}">
                <a16:creationId xmlns:a16="http://schemas.microsoft.com/office/drawing/2014/main" id="{D9D7EB49-4BC9-040F-C4CC-5771C5FB312B}"/>
              </a:ext>
            </a:extLst>
          </p:cNvPr>
          <p:cNvSpPr/>
          <p:nvPr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sz="1350"/>
          </a:p>
        </p:txBody>
      </p:sp>
      <p:pic>
        <p:nvPicPr>
          <p:cNvPr id="17" name="Image 6" descr="preencoded.png">
            <a:extLst>
              <a:ext uri="{FF2B5EF4-FFF2-40B4-BE49-F238E27FC236}">
                <a16:creationId xmlns:a16="http://schemas.microsoft.com/office/drawing/2014/main" id="{3CE04498-C285-EFB8-340C-1A064078152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8" y="3440506"/>
            <a:ext cx="1719263" cy="1724025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111266" y="6514003"/>
            <a:ext cx="987552" cy="274320"/>
          </a:xfrm>
        </p:spPr>
        <p:txBody>
          <a:bodyPr/>
          <a:lstStyle/>
          <a:p>
            <a:fld id="{AEC10A0C-BB77-FD4A-8FA4-D4334D01E3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Title 19">
            <a:extLst>
              <a:ext uri="{FF2B5EF4-FFF2-40B4-BE49-F238E27FC236}">
                <a16:creationId xmlns:a16="http://schemas.microsoft.com/office/drawing/2014/main" id="{9CBE0ADC-7FA0-F7E3-96EF-BBACB6A90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0F9C0517-D83A-CC55-35B8-B2F990C96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8503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125"/>
            </a:lvl1pPr>
            <a:lvl2pPr>
              <a:defRPr sz="975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CF8BFBBE-0EAE-B647-2648-A5FB0094BF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75411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125"/>
            </a:lvl1pPr>
            <a:lvl2pPr>
              <a:defRPr sz="975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80830656"/>
      </p:ext>
    </p:extLst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C6B5F91-ABF5-D0B6-E43F-40CEDC3A6DF8}"/>
              </a:ext>
            </a:extLst>
          </p:cNvPr>
          <p:cNvSpPr/>
          <p:nvPr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/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52D64F1-27B6-A1E5-4F44-A6029FAB307B}"/>
              </a:ext>
            </a:extLst>
          </p:cNvPr>
          <p:cNvSpPr/>
          <p:nvPr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/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070586" y="6379029"/>
            <a:ext cx="987552" cy="274320"/>
          </a:xfrm>
        </p:spPr>
        <p:txBody>
          <a:bodyPr/>
          <a:lstStyle/>
          <a:p>
            <a:fld id="{3D6C3DC6-EF6E-8948-BFE6-808D46D58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448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626DE4B-D4E5-B36A-89FA-7C0E87AFC31D}"/>
              </a:ext>
            </a:extLst>
          </p:cNvPr>
          <p:cNvSpPr/>
          <p:nvPr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/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5243571-BE64-3777-F992-88FC43A60537}"/>
              </a:ext>
            </a:extLst>
          </p:cNvPr>
          <p:cNvSpPr/>
          <p:nvPr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/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962785" y="6239691"/>
            <a:ext cx="987552" cy="274320"/>
          </a:xfrm>
        </p:spPr>
        <p:txBody>
          <a:bodyPr/>
          <a:lstStyle/>
          <a:p>
            <a:fld id="{3D6C3DC6-EF6E-8948-BFE6-808D46D58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5716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FAE2CB-0EAD-E788-FCB7-FB12F6939199}"/>
              </a:ext>
            </a:extLst>
          </p:cNvPr>
          <p:cNvSpPr/>
          <p:nvPr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/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070586" y="6396446"/>
            <a:ext cx="987552" cy="274320"/>
          </a:xfrm>
        </p:spPr>
        <p:txBody>
          <a:bodyPr/>
          <a:lstStyle/>
          <a:p>
            <a:fld id="{AEC10A0C-BB77-FD4A-8FA4-D4334D01E3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459607"/>
      </p:ext>
    </p:extLst>
  </p:cSld>
  <p:clrMapOvr>
    <a:masterClrMapping/>
  </p:clrMapOvr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AA6B609-D718-DB49-892F-7E49376CC913}"/>
              </a:ext>
            </a:extLst>
          </p:cNvPr>
          <p:cNvSpPr/>
          <p:nvPr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/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070586" y="6379029"/>
            <a:ext cx="987552" cy="274320"/>
          </a:xfrm>
        </p:spPr>
        <p:txBody>
          <a:bodyPr/>
          <a:lstStyle/>
          <a:p>
            <a:fld id="{3D6C3DC6-EF6E-8948-BFE6-808D46D58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3636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3">
            <a:extLst>
              <a:ext uri="{FF2B5EF4-FFF2-40B4-BE49-F238E27FC236}">
                <a16:creationId xmlns:a16="http://schemas.microsoft.com/office/drawing/2014/main" id="{FCE00AC6-1AA1-42D9-83DD-4C308C3F9322}"/>
              </a:ext>
            </a:extLst>
          </p:cNvPr>
          <p:cNvSpPr/>
          <p:nvPr userDrawn="1"/>
        </p:nvSpPr>
        <p:spPr>
          <a:xfrm>
            <a:off x="4000500" y="1087403"/>
            <a:ext cx="8191500" cy="5770597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319A315-F756-49EC-8181-0EC3F0A37B09}"/>
              </a:ext>
            </a:extLst>
          </p:cNvPr>
          <p:cNvCxnSpPr>
            <a:cxnSpLocks/>
          </p:cNvCxnSpPr>
          <p:nvPr userDrawn="1"/>
        </p:nvCxnSpPr>
        <p:spPr>
          <a:xfrm>
            <a:off x="406241" y="183933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60F3E26-F530-48F5-983F-9DCFF41D4F39}"/>
              </a:ext>
            </a:extLst>
          </p:cNvPr>
          <p:cNvSpPr/>
          <p:nvPr userDrawn="1"/>
        </p:nvSpPr>
        <p:spPr>
          <a:xfrm>
            <a:off x="5292348" y="1"/>
            <a:ext cx="2279742" cy="1267785"/>
          </a:xfrm>
          <a:custGeom>
            <a:avLst/>
            <a:gdLst>
              <a:gd name="connsiteX0" fmla="*/ 0 w 2279742"/>
              <a:gd name="connsiteY0" fmla="*/ 0 h 1267785"/>
              <a:gd name="connsiteX1" fmla="*/ 138700 w 2279742"/>
              <a:gd name="connsiteY1" fmla="*/ 0 h 1267785"/>
              <a:gd name="connsiteX2" fmla="*/ 138700 w 2279742"/>
              <a:gd name="connsiteY2" fmla="*/ 1078193 h 1267785"/>
              <a:gd name="connsiteX3" fmla="*/ 2002733 w 2279742"/>
              <a:gd name="connsiteY3" fmla="*/ 0 h 1267785"/>
              <a:gd name="connsiteX4" fmla="*/ 2279742 w 2279742"/>
              <a:gd name="connsiteY4" fmla="*/ 0 h 1267785"/>
              <a:gd name="connsiteX5" fmla="*/ 104026 w 2279742"/>
              <a:gd name="connsiteY5" fmla="*/ 1258503 h 1267785"/>
              <a:gd name="connsiteX6" fmla="*/ 69351 w 2279742"/>
              <a:gd name="connsiteY6" fmla="*/ 1267785 h 1267785"/>
              <a:gd name="connsiteX7" fmla="*/ 0 w 2279742"/>
              <a:gd name="connsiteY7" fmla="*/ 1198436 h 126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9742" h="1267785">
                <a:moveTo>
                  <a:pt x="0" y="0"/>
                </a:moveTo>
                <a:lnTo>
                  <a:pt x="138700" y="0"/>
                </a:lnTo>
                <a:lnTo>
                  <a:pt x="138700" y="1078193"/>
                </a:lnTo>
                <a:lnTo>
                  <a:pt x="2002733" y="0"/>
                </a:lnTo>
                <a:lnTo>
                  <a:pt x="2279742" y="0"/>
                </a:lnTo>
                <a:lnTo>
                  <a:pt x="104026" y="1258503"/>
                </a:lnTo>
                <a:cubicBezTo>
                  <a:pt x="93484" y="1264595"/>
                  <a:pt x="81523" y="1267796"/>
                  <a:pt x="69351" y="1267785"/>
                </a:cubicBezTo>
                <a:cubicBezTo>
                  <a:pt x="31049" y="1267785"/>
                  <a:pt x="0" y="1236737"/>
                  <a:pt x="0" y="1198436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C97701E-DAF9-4174-AA91-DA203CD27D6A}"/>
              </a:ext>
            </a:extLst>
          </p:cNvPr>
          <p:cNvSpPr/>
          <p:nvPr userDrawn="1"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F765374-1A4B-41DC-9E75-A95A6C655328}"/>
              </a:ext>
            </a:extLst>
          </p:cNvPr>
          <p:cNvSpPr/>
          <p:nvPr userDrawn="1"/>
        </p:nvSpPr>
        <p:spPr>
          <a:xfrm>
            <a:off x="1569044" y="514898"/>
            <a:ext cx="2393351" cy="232842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618DB8E-B14E-42E2-B454-6F4F36A8A9D9}"/>
              </a:ext>
            </a:extLst>
          </p:cNvPr>
          <p:cNvSpPr/>
          <p:nvPr userDrawn="1"/>
        </p:nvSpPr>
        <p:spPr>
          <a:xfrm flipH="1">
            <a:off x="0" y="2949740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97666F55-03F1-4D18-9653-0F360E127A7E}"/>
              </a:ext>
            </a:extLst>
          </p:cNvPr>
          <p:cNvSpPr/>
          <p:nvPr userDrawn="1"/>
        </p:nvSpPr>
        <p:spPr>
          <a:xfrm rot="16200000">
            <a:off x="1539683" y="4203427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3208" y="2743200"/>
            <a:ext cx="6592824" cy="2386584"/>
          </a:xfrm>
        </p:spPr>
        <p:txBody>
          <a:bodyPr anchor="b"/>
          <a:lstStyle>
            <a:lvl1pPr algn="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93208" y="5221224"/>
            <a:ext cx="6592824" cy="996696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84004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3D352B04-96E6-839B-9D92-EE98385C4D49}"/>
              </a:ext>
            </a:extLst>
          </p:cNvPr>
          <p:cNvSpPr/>
          <p:nvPr userDrawn="1"/>
        </p:nvSpPr>
        <p:spPr>
          <a:xfrm>
            <a:off x="2062836" y="686475"/>
            <a:ext cx="7774629" cy="6193018"/>
          </a:xfrm>
          <a:custGeom>
            <a:avLst/>
            <a:gdLst>
              <a:gd name="connsiteX0" fmla="*/ 3887320 w 7774629"/>
              <a:gd name="connsiteY0" fmla="*/ 0 h 6193018"/>
              <a:gd name="connsiteX1" fmla="*/ 7774629 w 7774629"/>
              <a:gd name="connsiteY1" fmla="*/ 3884811 h 6193018"/>
              <a:gd name="connsiteX2" fmla="*/ 7774629 w 7774629"/>
              <a:gd name="connsiteY2" fmla="*/ 6193018 h 6193018"/>
              <a:gd name="connsiteX3" fmla="*/ 0 w 7774629"/>
              <a:gd name="connsiteY3" fmla="*/ 6193018 h 6193018"/>
              <a:gd name="connsiteX4" fmla="*/ 0 w 7774629"/>
              <a:gd name="connsiteY4" fmla="*/ 3884811 h 6193018"/>
              <a:gd name="connsiteX5" fmla="*/ 3887320 w 7774629"/>
              <a:gd name="connsiteY5" fmla="*/ 0 h 6193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4629" h="6193018">
                <a:moveTo>
                  <a:pt x="3887320" y="0"/>
                </a:moveTo>
                <a:cubicBezTo>
                  <a:pt x="6034243" y="0"/>
                  <a:pt x="7774629" y="1739299"/>
                  <a:pt x="7774629" y="3884811"/>
                </a:cubicBezTo>
                <a:lnTo>
                  <a:pt x="7774629" y="6193018"/>
                </a:lnTo>
                <a:lnTo>
                  <a:pt x="0" y="6193018"/>
                </a:lnTo>
                <a:lnTo>
                  <a:pt x="0" y="3884811"/>
                </a:lnTo>
                <a:cubicBezTo>
                  <a:pt x="0" y="1739299"/>
                  <a:pt x="1740414" y="0"/>
                  <a:pt x="3887320" y="0"/>
                </a:cubicBezTo>
                <a:close/>
              </a:path>
            </a:pathLst>
          </a:custGeom>
          <a:solidFill>
            <a:schemeClr val="bg2">
              <a:alpha val="99000"/>
            </a:schemeClr>
          </a:solidFill>
          <a:ln w="543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723D98FB-5EB7-A8DF-8470-B23A80D669E4}"/>
              </a:ext>
            </a:extLst>
          </p:cNvPr>
          <p:cNvSpPr/>
          <p:nvPr userDrawn="1"/>
        </p:nvSpPr>
        <p:spPr>
          <a:xfrm>
            <a:off x="7610252" y="1"/>
            <a:ext cx="2273668" cy="3147998"/>
          </a:xfrm>
          <a:custGeom>
            <a:avLst/>
            <a:gdLst>
              <a:gd name="connsiteX0" fmla="*/ 183295 w 2273668"/>
              <a:gd name="connsiteY0" fmla="*/ 0 h 3147998"/>
              <a:gd name="connsiteX1" fmla="*/ 2273668 w 2273668"/>
              <a:gd name="connsiteY1" fmla="*/ 0 h 3147998"/>
              <a:gd name="connsiteX2" fmla="*/ 2273668 w 2273668"/>
              <a:gd name="connsiteY2" fmla="*/ 3147998 h 3147998"/>
              <a:gd name="connsiteX3" fmla="*/ 2096300 w 2273668"/>
              <a:gd name="connsiteY3" fmla="*/ 3147998 h 3147998"/>
              <a:gd name="connsiteX4" fmla="*/ 2033714 w 2273668"/>
              <a:gd name="connsiteY4" fmla="*/ 3144814 h 3147998"/>
              <a:gd name="connsiteX5" fmla="*/ 0 w 2273668"/>
              <a:gd name="connsiteY5" fmla="*/ 886966 h 3147998"/>
              <a:gd name="connsiteX6" fmla="*/ 178732 w 2273668"/>
              <a:gd name="connsiteY6" fmla="*/ 9417 h 314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3668" h="3147998">
                <a:moveTo>
                  <a:pt x="183295" y="0"/>
                </a:moveTo>
                <a:lnTo>
                  <a:pt x="2273668" y="0"/>
                </a:lnTo>
                <a:lnTo>
                  <a:pt x="2273668" y="3147998"/>
                </a:lnTo>
                <a:lnTo>
                  <a:pt x="2096300" y="3147998"/>
                </a:lnTo>
                <a:lnTo>
                  <a:pt x="2033714" y="3144814"/>
                </a:lnTo>
                <a:cubicBezTo>
                  <a:pt x="895944" y="3028420"/>
                  <a:pt x="0" y="2060597"/>
                  <a:pt x="0" y="886966"/>
                </a:cubicBezTo>
                <a:cubicBezTo>
                  <a:pt x="0" y="576250"/>
                  <a:pt x="63712" y="279606"/>
                  <a:pt x="178732" y="94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4550F3CE-BAE9-3916-42CA-F4D906FA5173}"/>
              </a:ext>
            </a:extLst>
          </p:cNvPr>
          <p:cNvSpPr/>
          <p:nvPr userDrawn="1"/>
        </p:nvSpPr>
        <p:spPr>
          <a:xfrm>
            <a:off x="9883919" y="2"/>
            <a:ext cx="2254928" cy="3141557"/>
          </a:xfrm>
          <a:custGeom>
            <a:avLst/>
            <a:gdLst>
              <a:gd name="connsiteX0" fmla="*/ 0 w 2254928"/>
              <a:gd name="connsiteY0" fmla="*/ 0 h 3141557"/>
              <a:gd name="connsiteX1" fmla="*/ 2080472 w 2254928"/>
              <a:gd name="connsiteY1" fmla="*/ 0 h 3141557"/>
              <a:gd name="connsiteX2" fmla="*/ 2154269 w 2254928"/>
              <a:gd name="connsiteY2" fmla="*/ 202607 h 3141557"/>
              <a:gd name="connsiteX3" fmla="*/ 2254928 w 2254928"/>
              <a:gd name="connsiteY3" fmla="*/ 871976 h 3141557"/>
              <a:gd name="connsiteX4" fmla="*/ 231934 w 2254928"/>
              <a:gd name="connsiteY4" fmla="*/ 3128339 h 3141557"/>
              <a:gd name="connsiteX5" fmla="*/ 19 w 2254928"/>
              <a:gd name="connsiteY5" fmla="*/ 3141557 h 3141557"/>
              <a:gd name="connsiteX6" fmla="*/ 0 w 2254928"/>
              <a:gd name="connsiteY6" fmla="*/ 3141557 h 3141557"/>
              <a:gd name="connsiteX7" fmla="*/ 0 w 2254928"/>
              <a:gd name="connsiteY7" fmla="*/ 2729990 h 3141557"/>
              <a:gd name="connsiteX8" fmla="*/ 0 w 2254928"/>
              <a:gd name="connsiteY8" fmla="*/ 2344136 h 3141557"/>
              <a:gd name="connsiteX9" fmla="*/ 0 w 2254928"/>
              <a:gd name="connsiteY9" fmla="*/ 1983167 h 3141557"/>
              <a:gd name="connsiteX10" fmla="*/ 0 w 2254928"/>
              <a:gd name="connsiteY10" fmla="*/ 1646252 h 3141557"/>
              <a:gd name="connsiteX11" fmla="*/ 0 w 2254928"/>
              <a:gd name="connsiteY11" fmla="*/ 1332565 h 3141557"/>
              <a:gd name="connsiteX12" fmla="*/ 0 w 2254928"/>
              <a:gd name="connsiteY12" fmla="*/ 1041273 h 3141557"/>
              <a:gd name="connsiteX13" fmla="*/ 0 w 2254928"/>
              <a:gd name="connsiteY13" fmla="*/ 771549 h 3141557"/>
              <a:gd name="connsiteX14" fmla="*/ 0 w 2254928"/>
              <a:gd name="connsiteY14" fmla="*/ 522561 h 3141557"/>
              <a:gd name="connsiteX15" fmla="*/ 0 w 2254928"/>
              <a:gd name="connsiteY15" fmla="*/ 293482 h 3141557"/>
              <a:gd name="connsiteX16" fmla="*/ 0 w 2254928"/>
              <a:gd name="connsiteY16" fmla="*/ 83481 h 3141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54928" h="3141557">
                <a:moveTo>
                  <a:pt x="0" y="0"/>
                </a:moveTo>
                <a:lnTo>
                  <a:pt x="2080472" y="0"/>
                </a:lnTo>
                <a:lnTo>
                  <a:pt x="2154269" y="202607"/>
                </a:lnTo>
                <a:cubicBezTo>
                  <a:pt x="2219730" y="414134"/>
                  <a:pt x="2254928" y="638939"/>
                  <a:pt x="2254928" y="871976"/>
                </a:cubicBezTo>
                <a:cubicBezTo>
                  <a:pt x="2254928" y="2045607"/>
                  <a:pt x="1374977" y="3005515"/>
                  <a:pt x="231934" y="3128339"/>
                </a:cubicBezTo>
                <a:lnTo>
                  <a:pt x="19" y="3141557"/>
                </a:lnTo>
                <a:lnTo>
                  <a:pt x="0" y="3141557"/>
                </a:lnTo>
                <a:lnTo>
                  <a:pt x="0" y="2729990"/>
                </a:lnTo>
                <a:lnTo>
                  <a:pt x="0" y="2344136"/>
                </a:lnTo>
                <a:lnTo>
                  <a:pt x="0" y="1983167"/>
                </a:lnTo>
                <a:lnTo>
                  <a:pt x="0" y="1646252"/>
                </a:lnTo>
                <a:lnTo>
                  <a:pt x="0" y="1332565"/>
                </a:lnTo>
                <a:lnTo>
                  <a:pt x="0" y="1041273"/>
                </a:lnTo>
                <a:lnTo>
                  <a:pt x="0" y="771549"/>
                </a:lnTo>
                <a:lnTo>
                  <a:pt x="0" y="522561"/>
                </a:lnTo>
                <a:lnTo>
                  <a:pt x="0" y="293482"/>
                </a:lnTo>
                <a:lnTo>
                  <a:pt x="0" y="8348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D83F65A0-0C52-48AD-DC5D-B5D3BF3CC188}"/>
              </a:ext>
            </a:extLst>
          </p:cNvPr>
          <p:cNvSpPr/>
          <p:nvPr userDrawn="1"/>
        </p:nvSpPr>
        <p:spPr>
          <a:xfrm>
            <a:off x="8395730" y="2"/>
            <a:ext cx="2959203" cy="2352793"/>
          </a:xfrm>
          <a:custGeom>
            <a:avLst/>
            <a:gdLst>
              <a:gd name="connsiteX0" fmla="*/ 289830 w 2959203"/>
              <a:gd name="connsiteY0" fmla="*/ 0 h 2352793"/>
              <a:gd name="connsiteX1" fmla="*/ 2669374 w 2959203"/>
              <a:gd name="connsiteY1" fmla="*/ 0 h 2352793"/>
              <a:gd name="connsiteX2" fmla="*/ 2706511 w 2959203"/>
              <a:gd name="connsiteY2" fmla="*/ 49584 h 2352793"/>
              <a:gd name="connsiteX3" fmla="*/ 2951565 w 2959203"/>
              <a:gd name="connsiteY3" fmla="*/ 724493 h 2352793"/>
              <a:gd name="connsiteX4" fmla="*/ 2959203 w 2959203"/>
              <a:gd name="connsiteY4" fmla="*/ 875514 h 2352793"/>
              <a:gd name="connsiteX5" fmla="*/ 2959203 w 2959203"/>
              <a:gd name="connsiteY5" fmla="*/ 875554 h 2352793"/>
              <a:gd name="connsiteX6" fmla="*/ 2951565 w 2959203"/>
              <a:gd name="connsiteY6" fmla="*/ 1026575 h 2352793"/>
              <a:gd name="connsiteX7" fmla="*/ 1479602 w 2959203"/>
              <a:gd name="connsiteY7" fmla="*/ 2352793 h 2352793"/>
              <a:gd name="connsiteX8" fmla="*/ 0 w 2959203"/>
              <a:gd name="connsiteY8" fmla="*/ 875534 h 2352793"/>
              <a:gd name="connsiteX9" fmla="*/ 252694 w 2959203"/>
              <a:gd name="connsiteY9" fmla="*/ 49584 h 2352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9203" h="2352793">
                <a:moveTo>
                  <a:pt x="289830" y="0"/>
                </a:moveTo>
                <a:lnTo>
                  <a:pt x="2669374" y="0"/>
                </a:lnTo>
                <a:lnTo>
                  <a:pt x="2706511" y="49584"/>
                </a:lnTo>
                <a:cubicBezTo>
                  <a:pt x="2839459" y="246061"/>
                  <a:pt x="2926309" y="476187"/>
                  <a:pt x="2951565" y="724493"/>
                </a:cubicBezTo>
                <a:lnTo>
                  <a:pt x="2959203" y="875514"/>
                </a:lnTo>
                <a:lnTo>
                  <a:pt x="2959203" y="875554"/>
                </a:lnTo>
                <a:lnTo>
                  <a:pt x="2951565" y="1026575"/>
                </a:lnTo>
                <a:cubicBezTo>
                  <a:pt x="2875795" y="1771492"/>
                  <a:pt x="2245691" y="2352793"/>
                  <a:pt x="1479602" y="2352793"/>
                </a:cubicBezTo>
                <a:cubicBezTo>
                  <a:pt x="662440" y="2352793"/>
                  <a:pt x="0" y="1691401"/>
                  <a:pt x="0" y="875534"/>
                </a:cubicBezTo>
                <a:cubicBezTo>
                  <a:pt x="0" y="569583"/>
                  <a:pt x="93156" y="285356"/>
                  <a:pt x="252694" y="495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F8FA7F58-C470-6376-9DB1-DE7034C491E8}"/>
              </a:ext>
            </a:extLst>
          </p:cNvPr>
          <p:cNvSpPr/>
          <p:nvPr userDrawn="1"/>
        </p:nvSpPr>
        <p:spPr>
          <a:xfrm>
            <a:off x="1390854" y="3130662"/>
            <a:ext cx="3106248" cy="3748831"/>
          </a:xfrm>
          <a:custGeom>
            <a:avLst/>
            <a:gdLst>
              <a:gd name="connsiteX0" fmla="*/ 0 w 3106248"/>
              <a:gd name="connsiteY0" fmla="*/ 0 h 3748831"/>
              <a:gd name="connsiteX1" fmla="*/ 3106248 w 3106248"/>
              <a:gd name="connsiteY1" fmla="*/ 3748831 h 3748831"/>
              <a:gd name="connsiteX2" fmla="*/ 0 w 3106248"/>
              <a:gd name="connsiteY2" fmla="*/ 3748831 h 374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6248" h="3748831">
                <a:moveTo>
                  <a:pt x="0" y="0"/>
                </a:moveTo>
                <a:lnTo>
                  <a:pt x="3106248" y="3748831"/>
                </a:lnTo>
                <a:lnTo>
                  <a:pt x="0" y="3748831"/>
                </a:lnTo>
                <a:close/>
              </a:path>
            </a:pathLst>
          </a:custGeom>
          <a:solidFill>
            <a:schemeClr val="accent1">
              <a:alpha val="9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B27C9E57-563E-7980-7B3C-45FAD9C386F4}"/>
              </a:ext>
            </a:extLst>
          </p:cNvPr>
          <p:cNvSpPr/>
          <p:nvPr userDrawn="1"/>
        </p:nvSpPr>
        <p:spPr>
          <a:xfrm>
            <a:off x="0" y="3130661"/>
            <a:ext cx="1400640" cy="3748832"/>
          </a:xfrm>
          <a:custGeom>
            <a:avLst/>
            <a:gdLst>
              <a:gd name="connsiteX0" fmla="*/ 1400640 w 1400640"/>
              <a:gd name="connsiteY0" fmla="*/ 0 h 3748832"/>
              <a:gd name="connsiteX1" fmla="*/ 1400640 w 1400640"/>
              <a:gd name="connsiteY1" fmla="*/ 3748832 h 3748832"/>
              <a:gd name="connsiteX2" fmla="*/ 0 w 1400640"/>
              <a:gd name="connsiteY2" fmla="*/ 3748832 h 3748832"/>
              <a:gd name="connsiteX3" fmla="*/ 0 w 1400640"/>
              <a:gd name="connsiteY3" fmla="*/ 1684743 h 3748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0640" h="3748832">
                <a:moveTo>
                  <a:pt x="1400640" y="0"/>
                </a:moveTo>
                <a:lnTo>
                  <a:pt x="1400640" y="3748832"/>
                </a:lnTo>
                <a:lnTo>
                  <a:pt x="0" y="3748832"/>
                </a:lnTo>
                <a:lnTo>
                  <a:pt x="0" y="168474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1494" y="2887913"/>
            <a:ext cx="6400800" cy="768096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53277" y="5189639"/>
            <a:ext cx="6400800" cy="512064"/>
          </a:xfrm>
        </p:spPr>
        <p:txBody>
          <a:bodyPr lIns="0" tIns="0" r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 descr="A black and white logo&#10;&#10;AI-generated content may be incorrect.">
            <a:extLst>
              <a:ext uri="{FF2B5EF4-FFF2-40B4-BE49-F238E27FC236}">
                <a16:creationId xmlns:a16="http://schemas.microsoft.com/office/drawing/2014/main" id="{5DBCC3DC-A4A3-B2AC-91AB-E365A7B0F4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0482" y="6180836"/>
            <a:ext cx="1013615" cy="516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7894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AFA665D7-34D0-4262-B345-9B1A1BA8DA17}"/>
              </a:ext>
            </a:extLst>
          </p:cNvPr>
          <p:cNvSpPr/>
          <p:nvPr userDrawn="1"/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39ECC553-79E5-4B14-89C9-4DAD2B1021B1}"/>
              </a:ext>
            </a:extLst>
          </p:cNvPr>
          <p:cNvSpPr/>
          <p:nvPr userDrawn="1"/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5797934-7E2B-4F94-89C4-0279413FF821}"/>
              </a:ext>
            </a:extLst>
          </p:cNvPr>
          <p:cNvSpPr/>
          <p:nvPr userDrawn="1"/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432" y="1399032"/>
            <a:ext cx="3236976" cy="406908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8152" y="1527048"/>
            <a:ext cx="5111496" cy="3931920"/>
          </a:xfrm>
        </p:spPr>
        <p:txBody>
          <a:bodyPr anchor="ctr"/>
          <a:lstStyle>
            <a:lvl1pPr marL="0" indent="0">
              <a:buNone/>
              <a:defRPr/>
            </a:lvl1pPr>
            <a:lvl2pPr marL="228600">
              <a:defRPr/>
            </a:lvl2pPr>
            <a:lvl3pPr marL="457200">
              <a:defRPr/>
            </a:lvl3pPr>
            <a:lvl4pPr>
              <a:buNone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8296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 small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5A614E3F-4FB2-4152-A59C-941C908D7B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00479" y="1150210"/>
            <a:ext cx="2207046" cy="2204178"/>
          </a:xfrm>
          <a:custGeom>
            <a:avLst/>
            <a:gdLst>
              <a:gd name="connsiteX0" fmla="*/ 1098749 w 2207046"/>
              <a:gd name="connsiteY0" fmla="*/ 0 h 2204178"/>
              <a:gd name="connsiteX1" fmla="*/ 2201707 w 2207046"/>
              <a:gd name="connsiteY1" fmla="*/ 995326 h 2204178"/>
              <a:gd name="connsiteX2" fmla="*/ 2207046 w 2207046"/>
              <a:gd name="connsiteY2" fmla="*/ 1101058 h 2204178"/>
              <a:gd name="connsiteX3" fmla="*/ 2207046 w 2207046"/>
              <a:gd name="connsiteY3" fmla="*/ 1116306 h 2204178"/>
              <a:gd name="connsiteX4" fmla="*/ 2201707 w 2207046"/>
              <a:gd name="connsiteY4" fmla="*/ 1222039 h 2204178"/>
              <a:gd name="connsiteX5" fmla="*/ 1322187 w 2207046"/>
              <a:gd name="connsiteY5" fmla="*/ 2194840 h 2204178"/>
              <a:gd name="connsiteX6" fmla="*/ 1260999 w 2207046"/>
              <a:gd name="connsiteY6" fmla="*/ 2204178 h 2204178"/>
              <a:gd name="connsiteX7" fmla="*/ 936500 w 2207046"/>
              <a:gd name="connsiteY7" fmla="*/ 2204178 h 2204178"/>
              <a:gd name="connsiteX8" fmla="*/ 875311 w 2207046"/>
              <a:gd name="connsiteY8" fmla="*/ 2194840 h 2204178"/>
              <a:gd name="connsiteX9" fmla="*/ 12592 w 2207046"/>
              <a:gd name="connsiteY9" fmla="*/ 1332120 h 2204178"/>
              <a:gd name="connsiteX10" fmla="*/ 0 w 2207046"/>
              <a:gd name="connsiteY10" fmla="*/ 1249617 h 2204178"/>
              <a:gd name="connsiteX11" fmla="*/ 0 w 2207046"/>
              <a:gd name="connsiteY11" fmla="*/ 967747 h 2204178"/>
              <a:gd name="connsiteX12" fmla="*/ 12592 w 2207046"/>
              <a:gd name="connsiteY12" fmla="*/ 885244 h 2204178"/>
              <a:gd name="connsiteX13" fmla="*/ 1098749 w 2207046"/>
              <a:gd name="connsiteY13" fmla="*/ 0 h 2204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07046" h="2204178">
                <a:moveTo>
                  <a:pt x="1098749" y="0"/>
                </a:moveTo>
                <a:cubicBezTo>
                  <a:pt x="1672788" y="0"/>
                  <a:pt x="2144931" y="436266"/>
                  <a:pt x="2201707" y="995326"/>
                </a:cubicBezTo>
                <a:lnTo>
                  <a:pt x="2207046" y="1101058"/>
                </a:lnTo>
                <a:lnTo>
                  <a:pt x="2207046" y="1116306"/>
                </a:lnTo>
                <a:lnTo>
                  <a:pt x="2201707" y="1222039"/>
                </a:lnTo>
                <a:cubicBezTo>
                  <a:pt x="2152501" y="1706557"/>
                  <a:pt x="1791308" y="2098844"/>
                  <a:pt x="1322187" y="2194840"/>
                </a:cubicBezTo>
                <a:lnTo>
                  <a:pt x="1260999" y="2204178"/>
                </a:lnTo>
                <a:lnTo>
                  <a:pt x="936500" y="2204178"/>
                </a:lnTo>
                <a:lnTo>
                  <a:pt x="875311" y="2194840"/>
                </a:lnTo>
                <a:cubicBezTo>
                  <a:pt x="442276" y="2106228"/>
                  <a:pt x="101204" y="1765156"/>
                  <a:pt x="12592" y="1332120"/>
                </a:cubicBezTo>
                <a:lnTo>
                  <a:pt x="0" y="1249617"/>
                </a:lnTo>
                <a:lnTo>
                  <a:pt x="0" y="967747"/>
                </a:lnTo>
                <a:lnTo>
                  <a:pt x="12592" y="885244"/>
                </a:lnTo>
                <a:cubicBezTo>
                  <a:pt x="115972" y="380036"/>
                  <a:pt x="562980" y="0"/>
                  <a:pt x="1098749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8A1F486A-F545-4642-B1CB-5356704413D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444632" y="2579683"/>
            <a:ext cx="3096807" cy="3096807"/>
          </a:xfrm>
          <a:custGeom>
            <a:avLst/>
            <a:gdLst>
              <a:gd name="connsiteX0" fmla="*/ 1548404 w 3096807"/>
              <a:gd name="connsiteY0" fmla="*/ 0 h 3096807"/>
              <a:gd name="connsiteX1" fmla="*/ 3096807 w 3096807"/>
              <a:gd name="connsiteY1" fmla="*/ 1548404 h 3096807"/>
              <a:gd name="connsiteX2" fmla="*/ 1548404 w 3096807"/>
              <a:gd name="connsiteY2" fmla="*/ 3096807 h 3096807"/>
              <a:gd name="connsiteX3" fmla="*/ 0 w 3096807"/>
              <a:gd name="connsiteY3" fmla="*/ 1548404 h 3096807"/>
              <a:gd name="connsiteX4" fmla="*/ 1548404 w 3096807"/>
              <a:gd name="connsiteY4" fmla="*/ 0 h 3096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6807" h="3096807">
                <a:moveTo>
                  <a:pt x="1548404" y="0"/>
                </a:moveTo>
                <a:cubicBezTo>
                  <a:pt x="2403564" y="0"/>
                  <a:pt x="3096807" y="693243"/>
                  <a:pt x="3096807" y="1548404"/>
                </a:cubicBezTo>
                <a:cubicBezTo>
                  <a:pt x="3096807" y="2403564"/>
                  <a:pt x="2403564" y="3096807"/>
                  <a:pt x="1548404" y="3096807"/>
                </a:cubicBezTo>
                <a:cubicBezTo>
                  <a:pt x="693243" y="3096807"/>
                  <a:pt x="0" y="2403564"/>
                  <a:pt x="0" y="1548404"/>
                </a:cubicBezTo>
                <a:cubicBezTo>
                  <a:pt x="0" y="693243"/>
                  <a:pt x="693243" y="0"/>
                  <a:pt x="1548404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96" y="365124"/>
            <a:ext cx="5806440" cy="13258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496" y="1825625"/>
            <a:ext cx="5806440" cy="435254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400"/>
            </a:lvl1pPr>
            <a:lvl2pPr marL="228600">
              <a:lnSpc>
                <a:spcPct val="110000"/>
              </a:lnSpc>
              <a:defRPr sz="2000"/>
            </a:lvl2pPr>
            <a:lvl3pPr marL="457200">
              <a:lnSpc>
                <a:spcPct val="110000"/>
              </a:lnSpc>
              <a:defRPr sz="1800"/>
            </a:lvl3pPr>
            <a:lvl4pPr marL="685800">
              <a:lnSpc>
                <a:spcPct val="110000"/>
              </a:lnSpc>
              <a:defRPr sz="1600"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8E71C73-7BAD-4838-88C1-42E045A9D179}"/>
              </a:ext>
            </a:extLst>
          </p:cNvPr>
          <p:cNvSpPr/>
          <p:nvPr userDrawn="1"/>
        </p:nvSpPr>
        <p:spPr>
          <a:xfrm>
            <a:off x="10249620" y="1555068"/>
            <a:ext cx="819303" cy="79707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4560922-5803-412D-880B-065E75DCBC0A}"/>
              </a:ext>
            </a:extLst>
          </p:cNvPr>
          <p:cNvSpPr/>
          <p:nvPr userDrawn="1"/>
        </p:nvSpPr>
        <p:spPr>
          <a:xfrm>
            <a:off x="7590089" y="4034393"/>
            <a:ext cx="876704" cy="876704"/>
          </a:xfrm>
          <a:prstGeom prst="rect">
            <a:avLst/>
          </a:prstGeom>
          <a:noFill/>
          <a:ln w="127000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61679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200EACD1-D216-4037-8AFF-80CF273586DF}"/>
              </a:ext>
            </a:extLst>
          </p:cNvPr>
          <p:cNvSpPr/>
          <p:nvPr userDrawn="1"/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F941DE04-3FEA-4A57-B200-F9F6A765C792}"/>
              </a:ext>
            </a:extLst>
          </p:cNvPr>
          <p:cNvSpPr/>
          <p:nvPr userDrawn="1"/>
        </p:nvSpPr>
        <p:spPr>
          <a:xfrm rot="9222429" flipV="1">
            <a:off x="2494119" y="-28502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565C7B4-4152-4548-A771-EB148A028FDB}"/>
              </a:ext>
            </a:extLst>
          </p:cNvPr>
          <p:cNvSpPr/>
          <p:nvPr userDrawn="1"/>
        </p:nvSpPr>
        <p:spPr>
          <a:xfrm>
            <a:off x="8165417" y="5241988"/>
            <a:ext cx="759403" cy="73880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9272" y="1380744"/>
            <a:ext cx="5559552" cy="2514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9272" y="4078224"/>
            <a:ext cx="5559552" cy="153619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07850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96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576" y="1911096"/>
            <a:ext cx="98298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1460DAD-8769-4C9F-9C8C-BB0443909D76}"/>
              </a:ext>
            </a:extLst>
          </p:cNvPr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86573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1096"/>
            <a:ext cx="105156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53193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with pictu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3E3FD7E-C80A-4707-A8E9-4134DF91F3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8000"/>
          </a:xfrm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10EC23F5-CD2E-4207-A4E6-73BDFF74D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1500" y="370600"/>
            <a:ext cx="5923842" cy="5923842"/>
          </a:xfrm>
          <a:custGeom>
            <a:avLst/>
            <a:gdLst>
              <a:gd name="connsiteX0" fmla="*/ 2961921 w 5923842"/>
              <a:gd name="connsiteY0" fmla="*/ 0 h 5923842"/>
              <a:gd name="connsiteX1" fmla="*/ 5923842 w 5923842"/>
              <a:gd name="connsiteY1" fmla="*/ 2961921 h 5923842"/>
              <a:gd name="connsiteX2" fmla="*/ 2961921 w 5923842"/>
              <a:gd name="connsiteY2" fmla="*/ 5923842 h 5923842"/>
              <a:gd name="connsiteX3" fmla="*/ 0 w 5923842"/>
              <a:gd name="connsiteY3" fmla="*/ 2961921 h 5923842"/>
              <a:gd name="connsiteX4" fmla="*/ 2961921 w 5923842"/>
              <a:gd name="connsiteY4" fmla="*/ 0 h 5923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23842" h="5923842">
                <a:moveTo>
                  <a:pt x="2961921" y="0"/>
                </a:moveTo>
                <a:cubicBezTo>
                  <a:pt x="4597745" y="0"/>
                  <a:pt x="5923842" y="1326097"/>
                  <a:pt x="5923842" y="2961921"/>
                </a:cubicBezTo>
                <a:cubicBezTo>
                  <a:pt x="5923842" y="4597745"/>
                  <a:pt x="4597745" y="5923842"/>
                  <a:pt x="2961921" y="5923842"/>
                </a:cubicBezTo>
                <a:cubicBezTo>
                  <a:pt x="1326097" y="5923842"/>
                  <a:pt x="0" y="4597745"/>
                  <a:pt x="0" y="2961921"/>
                </a:cubicBezTo>
                <a:cubicBezTo>
                  <a:pt x="0" y="1326097"/>
                  <a:pt x="1326097" y="0"/>
                  <a:pt x="2961921" y="0"/>
                </a:cubicBezTo>
                <a:close/>
              </a:path>
            </a:pathLst>
          </a:custGeom>
          <a:solidFill>
            <a:schemeClr val="bg1">
              <a:alpha val="95000"/>
            </a:schemeClr>
          </a:solidFill>
        </p:spPr>
        <p:txBody>
          <a:bodyPr wrap="square" lIns="457200" rIns="457200" bIns="2331720" anchor="b" anchorCtr="0">
            <a:no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75304" y="4379976"/>
            <a:ext cx="5038344" cy="71323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AD26FED4-1CE2-444B-A77E-EB3CB505AF1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8FD25AA-10CC-48D8-9577-257871107B9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9109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72001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623582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32918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329184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53128" y="1681163"/>
            <a:ext cx="32918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53128" y="2505075"/>
            <a:ext cx="329184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ACF5677B-E56F-4452-ADDC-DA0E20A955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65008" y="1681163"/>
            <a:ext cx="32918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865D9C09-AB3B-40EB-B1DA-9C6D7234345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065008" y="2505075"/>
            <a:ext cx="329184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625847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2 medium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FAA9DFF3-1B49-48A9-BF8A-57DD7D07CFA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901259" y="2727729"/>
            <a:ext cx="4290740" cy="4130271"/>
          </a:xfrm>
          <a:custGeom>
            <a:avLst/>
            <a:gdLst>
              <a:gd name="connsiteX0" fmla="*/ 2503809 w 4290740"/>
              <a:gd name="connsiteY0" fmla="*/ 0 h 4130271"/>
              <a:gd name="connsiteX1" fmla="*/ 4198398 w 4290740"/>
              <a:gd name="connsiteY1" fmla="*/ 660580 h 4130271"/>
              <a:gd name="connsiteX2" fmla="*/ 4290740 w 4290740"/>
              <a:gd name="connsiteY2" fmla="*/ 751285 h 4130271"/>
              <a:gd name="connsiteX3" fmla="*/ 4290740 w 4290740"/>
              <a:gd name="connsiteY3" fmla="*/ 4130271 h 4130271"/>
              <a:gd name="connsiteX4" fmla="*/ 604508 w 4290740"/>
              <a:gd name="connsiteY4" fmla="*/ 4130271 h 4130271"/>
              <a:gd name="connsiteX5" fmla="*/ 461940 w 4290740"/>
              <a:gd name="connsiteY5" fmla="*/ 3953232 h 4130271"/>
              <a:gd name="connsiteX6" fmla="*/ 0 w 4290740"/>
              <a:gd name="connsiteY6" fmla="*/ 2503809 h 4130271"/>
              <a:gd name="connsiteX7" fmla="*/ 2503809 w 4290740"/>
              <a:gd name="connsiteY7" fmla="*/ 0 h 4130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90740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0" y="751285"/>
                </a:lnTo>
                <a:lnTo>
                  <a:pt x="4290740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5CFEFC13-B998-4A6F-A7ED-411E266D28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61609" y="0"/>
            <a:ext cx="3519311" cy="3007909"/>
          </a:xfrm>
          <a:custGeom>
            <a:avLst/>
            <a:gdLst>
              <a:gd name="connsiteX0" fmla="*/ 519779 w 3519311"/>
              <a:gd name="connsiteY0" fmla="*/ 0 h 3007909"/>
              <a:gd name="connsiteX1" fmla="*/ 2999531 w 3519311"/>
              <a:gd name="connsiteY1" fmla="*/ 0 h 3007909"/>
              <a:gd name="connsiteX2" fmla="*/ 3003920 w 3519311"/>
              <a:gd name="connsiteY2" fmla="*/ 3989 h 3007909"/>
              <a:gd name="connsiteX3" fmla="*/ 3519311 w 3519311"/>
              <a:gd name="connsiteY3" fmla="*/ 1248253 h 3007909"/>
              <a:gd name="connsiteX4" fmla="*/ 1759655 w 3519311"/>
              <a:gd name="connsiteY4" fmla="*/ 3007909 h 3007909"/>
              <a:gd name="connsiteX5" fmla="*/ 9084 w 3519311"/>
              <a:gd name="connsiteY5" fmla="*/ 1428168 h 3007909"/>
              <a:gd name="connsiteX6" fmla="*/ 0 w 3519311"/>
              <a:gd name="connsiteY6" fmla="*/ 1248273 h 3007909"/>
              <a:gd name="connsiteX7" fmla="*/ 0 w 3519311"/>
              <a:gd name="connsiteY7" fmla="*/ 1248233 h 3007909"/>
              <a:gd name="connsiteX8" fmla="*/ 9084 w 3519311"/>
              <a:gd name="connsiteY8" fmla="*/ 1068339 h 3007909"/>
              <a:gd name="connsiteX9" fmla="*/ 515391 w 3519311"/>
              <a:gd name="connsiteY9" fmla="*/ 3989 h 300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19311" h="3007909">
                <a:moveTo>
                  <a:pt x="519779" y="0"/>
                </a:moveTo>
                <a:lnTo>
                  <a:pt x="2999531" y="0"/>
                </a:lnTo>
                <a:lnTo>
                  <a:pt x="3003920" y="3989"/>
                </a:lnTo>
                <a:cubicBezTo>
                  <a:pt x="3322355" y="322424"/>
                  <a:pt x="3519311" y="762338"/>
                  <a:pt x="3519311" y="1248253"/>
                </a:cubicBezTo>
                <a:cubicBezTo>
                  <a:pt x="3519311" y="2220084"/>
                  <a:pt x="2731486" y="3007909"/>
                  <a:pt x="1759655" y="3007909"/>
                </a:cubicBezTo>
                <a:cubicBezTo>
                  <a:pt x="848565" y="3007909"/>
                  <a:pt x="99196" y="2315485"/>
                  <a:pt x="9084" y="1428168"/>
                </a:cubicBezTo>
                <a:lnTo>
                  <a:pt x="0" y="1248273"/>
                </a:lnTo>
                <a:lnTo>
                  <a:pt x="0" y="1248233"/>
                </a:lnTo>
                <a:lnTo>
                  <a:pt x="9084" y="1068339"/>
                </a:lnTo>
                <a:cubicBezTo>
                  <a:pt x="51137" y="654258"/>
                  <a:pt x="236761" y="282620"/>
                  <a:pt x="515391" y="3989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7BFFB5A-A05C-4B0C-905C-5884361304B2}"/>
              </a:ext>
            </a:extLst>
          </p:cNvPr>
          <p:cNvSpPr/>
          <p:nvPr userDrawn="1"/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9F33AC6C-4807-4785-AE9F-84BFEEDA9F7E}"/>
              </a:ext>
            </a:extLst>
          </p:cNvPr>
          <p:cNvSpPr/>
          <p:nvPr userDrawn="1"/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65760"/>
            <a:ext cx="5120640" cy="13258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1828800"/>
            <a:ext cx="5093208" cy="4352544"/>
          </a:xfrm>
        </p:spPr>
        <p:txBody>
          <a:bodyPr/>
          <a:lstStyle>
            <a:lvl1pPr marL="0" indent="0">
              <a:buNone/>
              <a:defRPr sz="2400"/>
            </a:lvl1pPr>
            <a:lvl2pPr marL="228600">
              <a:defRPr/>
            </a:lvl2pPr>
            <a:lvl3pPr marL="457200">
              <a:defRPr/>
            </a:lvl3pPr>
            <a:lvl4pPr marL="685800"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29362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2459EA3C-8B88-5F1F-531E-7DA7DE55710B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5"/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448" y="2102966"/>
            <a:ext cx="11119104" cy="44348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0428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2642EAF0-DE94-4F90-82E3-6F316AA8353A}"/>
              </a:ext>
            </a:extLst>
          </p:cNvPr>
          <p:cNvSpPr/>
          <p:nvPr userDrawn="1"/>
        </p:nvSpPr>
        <p:spPr>
          <a:xfrm>
            <a:off x="707393" y="84760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22D7888-22FA-4AA1-9BA4-CC61D6643D47}"/>
              </a:ext>
            </a:extLst>
          </p:cNvPr>
          <p:cNvSpPr/>
          <p:nvPr userDrawn="1"/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BB6E464-8999-4773-A1F2-E6CAA990E572}"/>
              </a:ext>
            </a:extLst>
          </p:cNvPr>
          <p:cNvSpPr/>
          <p:nvPr userDrawn="1"/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CE9CE183-B21E-41EB-A082-DF9C3AD659D5}"/>
              </a:ext>
            </a:extLst>
          </p:cNvPr>
          <p:cNvSpPr/>
          <p:nvPr userDrawn="1"/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EA14BE8-FDD0-4434-9C3E-BFF78C22D9E3}"/>
              </a:ext>
            </a:extLst>
          </p:cNvPr>
          <p:cNvSpPr/>
          <p:nvPr userDrawn="1"/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C76330B-4C5E-463F-921A-D91F1F1F6049}"/>
              </a:ext>
            </a:extLst>
          </p:cNvPr>
          <p:cNvSpPr/>
          <p:nvPr userDrawn="1"/>
        </p:nvSpPr>
        <p:spPr>
          <a:xfrm flipH="1">
            <a:off x="340505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E494E364-7EA8-4D92-915D-75D1A3A67C07}"/>
              </a:ext>
            </a:extLst>
          </p:cNvPr>
          <p:cNvSpPr/>
          <p:nvPr userDrawn="1"/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888" y="1234440"/>
            <a:ext cx="3236976" cy="406908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9048" y="6356350"/>
            <a:ext cx="4114800" cy="365125"/>
          </a:xfrm>
        </p:spPr>
        <p:txBody>
          <a:bodyPr/>
          <a:lstStyle>
            <a:lvl1pPr algn="l">
              <a:defRPr>
                <a:latin typeface="+mn-lt"/>
              </a:defRPr>
            </a:lvl1pPr>
          </a:lstStyle>
          <a:p>
            <a:pPr algn="l"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06456" y="6356350"/>
            <a:ext cx="850392" cy="36512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5976" y="2551176"/>
            <a:ext cx="4709160" cy="1755648"/>
          </a:xfrm>
        </p:spPr>
        <p:txBody>
          <a:bodyPr/>
          <a:lstStyle>
            <a:lvl1pPr marL="0" indent="0">
              <a:buNone/>
              <a:defRPr sz="2400"/>
            </a:lvl1pPr>
            <a:lvl2pPr marL="228600">
              <a:defRPr sz="1800"/>
            </a:lvl2pPr>
            <a:lvl3pPr marL="457200"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790082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917658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9A1C714-6A0E-456D-A2E2-6288C0EA0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2119155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165945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89327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14695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79038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250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18886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121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0C0F070-237F-C60F-3458-4D4D9BA0A222}"/>
              </a:ext>
            </a:extLst>
          </p:cNvPr>
          <p:cNvSpPr/>
          <p:nvPr userDrawn="1"/>
        </p:nvSpPr>
        <p:spPr>
          <a:xfrm>
            <a:off x="9866106" y="0"/>
            <a:ext cx="2325894" cy="2180854"/>
          </a:xfrm>
          <a:custGeom>
            <a:avLst/>
            <a:gdLst>
              <a:gd name="connsiteX0" fmla="*/ 2066927 w 2325894"/>
              <a:gd name="connsiteY0" fmla="*/ 0 h 2180854"/>
              <a:gd name="connsiteX1" fmla="*/ 2098882 w 2325894"/>
              <a:gd name="connsiteY1" fmla="*/ 0 h 2180854"/>
              <a:gd name="connsiteX2" fmla="*/ 2128893 w 2325894"/>
              <a:gd name="connsiteY2" fmla="*/ 44463 h 2180854"/>
              <a:gd name="connsiteX3" fmla="*/ 2269798 w 2325894"/>
              <a:gd name="connsiteY3" fmla="*/ 120493 h 2180854"/>
              <a:gd name="connsiteX4" fmla="*/ 2325894 w 2325894"/>
              <a:gd name="connsiteY4" fmla="*/ 126162 h 2180854"/>
              <a:gd name="connsiteX5" fmla="*/ 2325894 w 2325894"/>
              <a:gd name="connsiteY5" fmla="*/ 149263 h 2180854"/>
              <a:gd name="connsiteX6" fmla="*/ 2265120 w 2325894"/>
              <a:gd name="connsiteY6" fmla="*/ 143117 h 2180854"/>
              <a:gd name="connsiteX7" fmla="*/ 2075647 w 2325894"/>
              <a:gd name="connsiteY7" fmla="*/ 16048 h 2180854"/>
              <a:gd name="connsiteX8" fmla="*/ 1926448 w 2325894"/>
              <a:gd name="connsiteY8" fmla="*/ 0 h 2180854"/>
              <a:gd name="connsiteX9" fmla="*/ 1950522 w 2325894"/>
              <a:gd name="connsiteY9" fmla="*/ 0 h 2180854"/>
              <a:gd name="connsiteX10" fmla="*/ 1952130 w 2325894"/>
              <a:gd name="connsiteY10" fmla="*/ 5167 h 2180854"/>
              <a:gd name="connsiteX11" fmla="*/ 2244242 w 2325894"/>
              <a:gd name="connsiteY11" fmla="*/ 244834 h 2180854"/>
              <a:gd name="connsiteX12" fmla="*/ 2325894 w 2325894"/>
              <a:gd name="connsiteY12" fmla="*/ 253091 h 2180854"/>
              <a:gd name="connsiteX13" fmla="*/ 2325894 w 2325894"/>
              <a:gd name="connsiteY13" fmla="*/ 276192 h 2180854"/>
              <a:gd name="connsiteX14" fmla="*/ 2239598 w 2325894"/>
              <a:gd name="connsiteY14" fmla="*/ 267464 h 2180854"/>
              <a:gd name="connsiteX15" fmla="*/ 1930848 w 2325894"/>
              <a:gd name="connsiteY15" fmla="*/ 14141 h 2180854"/>
              <a:gd name="connsiteX16" fmla="*/ 1794114 w 2325894"/>
              <a:gd name="connsiteY16" fmla="*/ 0 h 2180854"/>
              <a:gd name="connsiteX17" fmla="*/ 1818202 w 2325894"/>
              <a:gd name="connsiteY17" fmla="*/ 0 h 2180854"/>
              <a:gd name="connsiteX18" fmla="*/ 1835170 w 2325894"/>
              <a:gd name="connsiteY18" fmla="*/ 54535 h 2180854"/>
              <a:gd name="connsiteX19" fmla="*/ 2218687 w 2325894"/>
              <a:gd name="connsiteY19" fmla="*/ 369191 h 2180854"/>
              <a:gd name="connsiteX20" fmla="*/ 2325894 w 2325894"/>
              <a:gd name="connsiteY20" fmla="*/ 380032 h 2180854"/>
              <a:gd name="connsiteX21" fmla="*/ 2325894 w 2325894"/>
              <a:gd name="connsiteY21" fmla="*/ 403132 h 2180854"/>
              <a:gd name="connsiteX22" fmla="*/ 2214043 w 2325894"/>
              <a:gd name="connsiteY22" fmla="*/ 391825 h 2180854"/>
              <a:gd name="connsiteX23" fmla="*/ 1813889 w 2325894"/>
              <a:gd name="connsiteY23" fmla="*/ 63559 h 2180854"/>
              <a:gd name="connsiteX24" fmla="*/ 1661683 w 2325894"/>
              <a:gd name="connsiteY24" fmla="*/ 0 h 2180854"/>
              <a:gd name="connsiteX25" fmla="*/ 1685874 w 2325894"/>
              <a:gd name="connsiteY25" fmla="*/ 0 h 2180854"/>
              <a:gd name="connsiteX26" fmla="*/ 1718212 w 2325894"/>
              <a:gd name="connsiteY26" fmla="*/ 103965 h 2180854"/>
              <a:gd name="connsiteX27" fmla="*/ 2193133 w 2325894"/>
              <a:gd name="connsiteY27" fmla="*/ 493659 h 2180854"/>
              <a:gd name="connsiteX28" fmla="*/ 2325894 w 2325894"/>
              <a:gd name="connsiteY28" fmla="*/ 507083 h 2180854"/>
              <a:gd name="connsiteX29" fmla="*/ 2325894 w 2325894"/>
              <a:gd name="connsiteY29" fmla="*/ 530183 h 2180854"/>
              <a:gd name="connsiteX30" fmla="*/ 2188450 w 2325894"/>
              <a:gd name="connsiteY30" fmla="*/ 516288 h 2180854"/>
              <a:gd name="connsiteX31" fmla="*/ 1696817 w 2325894"/>
              <a:gd name="connsiteY31" fmla="*/ 112939 h 2180854"/>
              <a:gd name="connsiteX32" fmla="*/ 1531553 w 2325894"/>
              <a:gd name="connsiteY32" fmla="*/ 0 h 2180854"/>
              <a:gd name="connsiteX33" fmla="*/ 1554659 w 2325894"/>
              <a:gd name="connsiteY33" fmla="*/ 0 h 2180854"/>
              <a:gd name="connsiteX34" fmla="*/ 1555243 w 2325894"/>
              <a:gd name="connsiteY34" fmla="*/ 5776 h 2180854"/>
              <a:gd name="connsiteX35" fmla="*/ 2245588 w 2325894"/>
              <a:gd name="connsiteY35" fmla="*/ 629962 h 2180854"/>
              <a:gd name="connsiteX36" fmla="*/ 2325894 w 2325894"/>
              <a:gd name="connsiteY36" fmla="*/ 634030 h 2180854"/>
              <a:gd name="connsiteX37" fmla="*/ 2325894 w 2325894"/>
              <a:gd name="connsiteY37" fmla="*/ 657131 h 2180854"/>
              <a:gd name="connsiteX38" fmla="*/ 2243214 w 2325894"/>
              <a:gd name="connsiteY38" fmla="*/ 652943 h 2180854"/>
              <a:gd name="connsiteX39" fmla="*/ 1532607 w 2325894"/>
              <a:gd name="connsiteY39" fmla="*/ 10419 h 2180854"/>
              <a:gd name="connsiteX40" fmla="*/ 1404609 w 2325894"/>
              <a:gd name="connsiteY40" fmla="*/ 0 h 2180854"/>
              <a:gd name="connsiteX41" fmla="*/ 1427709 w 2325894"/>
              <a:gd name="connsiteY41" fmla="*/ 0 h 2180854"/>
              <a:gd name="connsiteX42" fmla="*/ 1430873 w 2325894"/>
              <a:gd name="connsiteY42" fmla="*/ 31287 h 2180854"/>
              <a:gd name="connsiteX43" fmla="*/ 2232606 w 2325894"/>
              <a:gd name="connsiteY43" fmla="*/ 756233 h 2180854"/>
              <a:gd name="connsiteX44" fmla="*/ 2325894 w 2325894"/>
              <a:gd name="connsiteY44" fmla="*/ 760959 h 2180854"/>
              <a:gd name="connsiteX45" fmla="*/ 2325894 w 2325894"/>
              <a:gd name="connsiteY45" fmla="*/ 784060 h 2180854"/>
              <a:gd name="connsiteX46" fmla="*/ 2230270 w 2325894"/>
              <a:gd name="connsiteY46" fmla="*/ 779216 h 2180854"/>
              <a:gd name="connsiteX47" fmla="*/ 1408246 w 2325894"/>
              <a:gd name="connsiteY47" fmla="*/ 35964 h 2180854"/>
              <a:gd name="connsiteX48" fmla="*/ 1274343 w 2325894"/>
              <a:gd name="connsiteY48" fmla="*/ 0 h 2180854"/>
              <a:gd name="connsiteX49" fmla="*/ 1300756 w 2325894"/>
              <a:gd name="connsiteY49" fmla="*/ 0 h 2180854"/>
              <a:gd name="connsiteX50" fmla="*/ 1306507 w 2325894"/>
              <a:gd name="connsiteY50" fmla="*/ 56884 h 2180854"/>
              <a:gd name="connsiteX51" fmla="*/ 2219643 w 2325894"/>
              <a:gd name="connsiteY51" fmla="*/ 882640 h 2180854"/>
              <a:gd name="connsiteX52" fmla="*/ 2325894 w 2325894"/>
              <a:gd name="connsiteY52" fmla="*/ 888022 h 2180854"/>
              <a:gd name="connsiteX53" fmla="*/ 2325894 w 2325894"/>
              <a:gd name="connsiteY53" fmla="*/ 911123 h 2180854"/>
              <a:gd name="connsiteX54" fmla="*/ 2217286 w 2325894"/>
              <a:gd name="connsiteY54" fmla="*/ 905621 h 2180854"/>
              <a:gd name="connsiteX55" fmla="*/ 1283761 w 2325894"/>
              <a:gd name="connsiteY55" fmla="*/ 61528 h 2180854"/>
              <a:gd name="connsiteX56" fmla="*/ 1146071 w 2325894"/>
              <a:gd name="connsiteY56" fmla="*/ 0 h 2180854"/>
              <a:gd name="connsiteX57" fmla="*/ 1169414 w 2325894"/>
              <a:gd name="connsiteY57" fmla="*/ 0 h 2180854"/>
              <a:gd name="connsiteX58" fmla="*/ 1182030 w 2325894"/>
              <a:gd name="connsiteY58" fmla="*/ 82429 h 2180854"/>
              <a:gd name="connsiteX59" fmla="*/ 2206679 w 2325894"/>
              <a:gd name="connsiteY59" fmla="*/ 1008912 h 2180854"/>
              <a:gd name="connsiteX60" fmla="*/ 2325894 w 2325894"/>
              <a:gd name="connsiteY60" fmla="*/ 1014951 h 2180854"/>
              <a:gd name="connsiteX61" fmla="*/ 2325894 w 2325894"/>
              <a:gd name="connsiteY61" fmla="*/ 1038052 h 2180854"/>
              <a:gd name="connsiteX62" fmla="*/ 2204323 w 2325894"/>
              <a:gd name="connsiteY62" fmla="*/ 1031893 h 2180854"/>
              <a:gd name="connsiteX63" fmla="*/ 1159398 w 2325894"/>
              <a:gd name="connsiteY63" fmla="*/ 87072 h 2180854"/>
              <a:gd name="connsiteX64" fmla="*/ 1017789 w 2325894"/>
              <a:gd name="connsiteY64" fmla="*/ 0 h 2180854"/>
              <a:gd name="connsiteX65" fmla="*/ 1041132 w 2325894"/>
              <a:gd name="connsiteY65" fmla="*/ 0 h 2180854"/>
              <a:gd name="connsiteX66" fmla="*/ 1057661 w 2325894"/>
              <a:gd name="connsiteY66" fmla="*/ 107992 h 2180854"/>
              <a:gd name="connsiteX67" fmla="*/ 2193716 w 2325894"/>
              <a:gd name="connsiteY67" fmla="*/ 1135208 h 2180854"/>
              <a:gd name="connsiteX68" fmla="*/ 2325894 w 2325894"/>
              <a:gd name="connsiteY68" fmla="*/ 1141903 h 2180854"/>
              <a:gd name="connsiteX69" fmla="*/ 2325894 w 2325894"/>
              <a:gd name="connsiteY69" fmla="*/ 1165004 h 2180854"/>
              <a:gd name="connsiteX70" fmla="*/ 2191361 w 2325894"/>
              <a:gd name="connsiteY70" fmla="*/ 1158189 h 2180854"/>
              <a:gd name="connsiteX71" fmla="*/ 1035029 w 2325894"/>
              <a:gd name="connsiteY71" fmla="*/ 112636 h 2180854"/>
              <a:gd name="connsiteX72" fmla="*/ 889397 w 2325894"/>
              <a:gd name="connsiteY72" fmla="*/ 0 h 2180854"/>
              <a:gd name="connsiteX73" fmla="*/ 912837 w 2325894"/>
              <a:gd name="connsiteY73" fmla="*/ 0 h 2180854"/>
              <a:gd name="connsiteX74" fmla="*/ 933296 w 2325894"/>
              <a:gd name="connsiteY74" fmla="*/ 133667 h 2180854"/>
              <a:gd name="connsiteX75" fmla="*/ 2180754 w 2325894"/>
              <a:gd name="connsiteY75" fmla="*/ 1261608 h 2180854"/>
              <a:gd name="connsiteX76" fmla="*/ 2325894 w 2325894"/>
              <a:gd name="connsiteY76" fmla="*/ 1268960 h 2180854"/>
              <a:gd name="connsiteX77" fmla="*/ 2325894 w 2325894"/>
              <a:gd name="connsiteY77" fmla="*/ 1292061 h 2180854"/>
              <a:gd name="connsiteX78" fmla="*/ 2178378 w 2325894"/>
              <a:gd name="connsiteY78" fmla="*/ 1284588 h 2180854"/>
              <a:gd name="connsiteX79" fmla="*/ 910550 w 2325894"/>
              <a:gd name="connsiteY79" fmla="*/ 138199 h 2180854"/>
              <a:gd name="connsiteX80" fmla="*/ 761929 w 2325894"/>
              <a:gd name="connsiteY80" fmla="*/ 0 h 2180854"/>
              <a:gd name="connsiteX81" fmla="*/ 785032 w 2325894"/>
              <a:gd name="connsiteY81" fmla="*/ 0 h 2180854"/>
              <a:gd name="connsiteX82" fmla="*/ 785312 w 2325894"/>
              <a:gd name="connsiteY82" fmla="*/ 5523 h 2180854"/>
              <a:gd name="connsiteX83" fmla="*/ 2167790 w 2325894"/>
              <a:gd name="connsiteY83" fmla="*/ 1387884 h 2180854"/>
              <a:gd name="connsiteX84" fmla="*/ 2325894 w 2325894"/>
              <a:gd name="connsiteY84" fmla="*/ 1395894 h 2180854"/>
              <a:gd name="connsiteX85" fmla="*/ 2325894 w 2325894"/>
              <a:gd name="connsiteY85" fmla="*/ 1418995 h 2180854"/>
              <a:gd name="connsiteX86" fmla="*/ 2165434 w 2325894"/>
              <a:gd name="connsiteY86" fmla="*/ 1410866 h 2180854"/>
              <a:gd name="connsiteX87" fmla="*/ 762328 w 2325894"/>
              <a:gd name="connsiteY87" fmla="*/ 7877 h 2180854"/>
              <a:gd name="connsiteX88" fmla="*/ 634980 w 2325894"/>
              <a:gd name="connsiteY88" fmla="*/ 0 h 2180854"/>
              <a:gd name="connsiteX89" fmla="*/ 658083 w 2325894"/>
              <a:gd name="connsiteY89" fmla="*/ 0 h 2180854"/>
              <a:gd name="connsiteX90" fmla="*/ 659019 w 2325894"/>
              <a:gd name="connsiteY90" fmla="*/ 18476 h 2180854"/>
              <a:gd name="connsiteX91" fmla="*/ 2154827 w 2325894"/>
              <a:gd name="connsiteY91" fmla="*/ 1514157 h 2180854"/>
              <a:gd name="connsiteX92" fmla="*/ 2325894 w 2325894"/>
              <a:gd name="connsiteY92" fmla="*/ 1522823 h 2180854"/>
              <a:gd name="connsiteX93" fmla="*/ 2325894 w 2325894"/>
              <a:gd name="connsiteY93" fmla="*/ 1545924 h 2180854"/>
              <a:gd name="connsiteX94" fmla="*/ 2152472 w 2325894"/>
              <a:gd name="connsiteY94" fmla="*/ 1537138 h 2180854"/>
              <a:gd name="connsiteX95" fmla="*/ 636036 w 2325894"/>
              <a:gd name="connsiteY95" fmla="*/ 20831 h 2180854"/>
              <a:gd name="connsiteX96" fmla="*/ 507911 w 2325894"/>
              <a:gd name="connsiteY96" fmla="*/ 0 h 2180854"/>
              <a:gd name="connsiteX97" fmla="*/ 531128 w 2325894"/>
              <a:gd name="connsiteY97" fmla="*/ 0 h 2180854"/>
              <a:gd name="connsiteX98" fmla="*/ 532727 w 2325894"/>
              <a:gd name="connsiteY98" fmla="*/ 31559 h 2180854"/>
              <a:gd name="connsiteX99" fmla="*/ 2141864 w 2325894"/>
              <a:gd name="connsiteY99" fmla="*/ 1640562 h 2180854"/>
              <a:gd name="connsiteX100" fmla="*/ 2325894 w 2325894"/>
              <a:gd name="connsiteY100" fmla="*/ 1649885 h 2180854"/>
              <a:gd name="connsiteX101" fmla="*/ 2325894 w 2325894"/>
              <a:gd name="connsiteY101" fmla="*/ 1672981 h 2180854"/>
              <a:gd name="connsiteX102" fmla="*/ 2139488 w 2325894"/>
              <a:gd name="connsiteY102" fmla="*/ 1663539 h 2180854"/>
              <a:gd name="connsiteX103" fmla="*/ 509624 w 2325894"/>
              <a:gd name="connsiteY103" fmla="*/ 33818 h 2180854"/>
              <a:gd name="connsiteX104" fmla="*/ 380961 w 2325894"/>
              <a:gd name="connsiteY104" fmla="*/ 0 h 2180854"/>
              <a:gd name="connsiteX105" fmla="*/ 404065 w 2325894"/>
              <a:gd name="connsiteY105" fmla="*/ 0 h 2180854"/>
              <a:gd name="connsiteX106" fmla="*/ 406316 w 2325894"/>
              <a:gd name="connsiteY106" fmla="*/ 44437 h 2180854"/>
              <a:gd name="connsiteX107" fmla="*/ 2128900 w 2325894"/>
              <a:gd name="connsiteY107" fmla="*/ 1766854 h 2180854"/>
              <a:gd name="connsiteX108" fmla="*/ 2325894 w 2325894"/>
              <a:gd name="connsiteY108" fmla="*/ 1776833 h 2180854"/>
              <a:gd name="connsiteX109" fmla="*/ 2325894 w 2325894"/>
              <a:gd name="connsiteY109" fmla="*/ 1799934 h 2180854"/>
              <a:gd name="connsiteX110" fmla="*/ 2126525 w 2325894"/>
              <a:gd name="connsiteY110" fmla="*/ 1789835 h 2180854"/>
              <a:gd name="connsiteX111" fmla="*/ 383332 w 2325894"/>
              <a:gd name="connsiteY111" fmla="*/ 46792 h 2180854"/>
              <a:gd name="connsiteX112" fmla="*/ 254013 w 2325894"/>
              <a:gd name="connsiteY112" fmla="*/ 0 h 2180854"/>
              <a:gd name="connsiteX113" fmla="*/ 277116 w 2325894"/>
              <a:gd name="connsiteY113" fmla="*/ 0 h 2180854"/>
              <a:gd name="connsiteX114" fmla="*/ 280023 w 2325894"/>
              <a:gd name="connsiteY114" fmla="*/ 57371 h 2180854"/>
              <a:gd name="connsiteX115" fmla="*/ 2115917 w 2325894"/>
              <a:gd name="connsiteY115" fmla="*/ 1893125 h 2180854"/>
              <a:gd name="connsiteX116" fmla="*/ 2325894 w 2325894"/>
              <a:gd name="connsiteY116" fmla="*/ 1903762 h 2180854"/>
              <a:gd name="connsiteX117" fmla="*/ 2325894 w 2325894"/>
              <a:gd name="connsiteY117" fmla="*/ 1926863 h 2180854"/>
              <a:gd name="connsiteX118" fmla="*/ 2113563 w 2325894"/>
              <a:gd name="connsiteY118" fmla="*/ 1916107 h 2180854"/>
              <a:gd name="connsiteX119" fmla="*/ 257040 w 2325894"/>
              <a:gd name="connsiteY119" fmla="*/ 59745 h 2180854"/>
              <a:gd name="connsiteX120" fmla="*/ 126949 w 2325894"/>
              <a:gd name="connsiteY120" fmla="*/ 0 h 2180854"/>
              <a:gd name="connsiteX121" fmla="*/ 150160 w 2325894"/>
              <a:gd name="connsiteY121" fmla="*/ 0 h 2180854"/>
              <a:gd name="connsiteX122" fmla="*/ 153729 w 2325894"/>
              <a:gd name="connsiteY122" fmla="*/ 70454 h 2180854"/>
              <a:gd name="connsiteX123" fmla="*/ 2102955 w 2325894"/>
              <a:gd name="connsiteY123" fmla="*/ 2019530 h 2180854"/>
              <a:gd name="connsiteX124" fmla="*/ 2325894 w 2325894"/>
              <a:gd name="connsiteY124" fmla="*/ 2030824 h 2180854"/>
              <a:gd name="connsiteX125" fmla="*/ 2325894 w 2325894"/>
              <a:gd name="connsiteY125" fmla="*/ 2053925 h 2180854"/>
              <a:gd name="connsiteX126" fmla="*/ 2100598 w 2325894"/>
              <a:gd name="connsiteY126" fmla="*/ 2042512 h 2180854"/>
              <a:gd name="connsiteX127" fmla="*/ 130633 w 2325894"/>
              <a:gd name="connsiteY127" fmla="*/ 72714 h 2180854"/>
              <a:gd name="connsiteX128" fmla="*/ 0 w 2325894"/>
              <a:gd name="connsiteY128" fmla="*/ 0 h 2180854"/>
              <a:gd name="connsiteX129" fmla="*/ 23103 w 2325894"/>
              <a:gd name="connsiteY129" fmla="*/ 0 h 2180854"/>
              <a:gd name="connsiteX130" fmla="*/ 27324 w 2325894"/>
              <a:gd name="connsiteY130" fmla="*/ 83311 h 2180854"/>
              <a:gd name="connsiteX131" fmla="*/ 2089991 w 2325894"/>
              <a:gd name="connsiteY131" fmla="*/ 2145803 h 2180854"/>
              <a:gd name="connsiteX132" fmla="*/ 2325894 w 2325894"/>
              <a:gd name="connsiteY132" fmla="*/ 2157753 h 2180854"/>
              <a:gd name="connsiteX133" fmla="*/ 2325894 w 2325894"/>
              <a:gd name="connsiteY133" fmla="*/ 2180854 h 2180854"/>
              <a:gd name="connsiteX134" fmla="*/ 2087636 w 2325894"/>
              <a:gd name="connsiteY134" fmla="*/ 2168784 h 2180854"/>
              <a:gd name="connsiteX135" fmla="*/ 4341 w 2325894"/>
              <a:gd name="connsiteY135" fmla="*/ 85667 h 218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2325894" h="2180854">
                <a:moveTo>
                  <a:pt x="2066927" y="0"/>
                </a:moveTo>
                <a:lnTo>
                  <a:pt x="2098882" y="0"/>
                </a:lnTo>
                <a:lnTo>
                  <a:pt x="2128893" y="44463"/>
                </a:lnTo>
                <a:cubicBezTo>
                  <a:pt x="2166753" y="82308"/>
                  <a:pt x="2215417" y="109341"/>
                  <a:pt x="2269798" y="120493"/>
                </a:cubicBezTo>
                <a:lnTo>
                  <a:pt x="2325894" y="126162"/>
                </a:lnTo>
                <a:lnTo>
                  <a:pt x="2325894" y="149263"/>
                </a:lnTo>
                <a:lnTo>
                  <a:pt x="2265120" y="143117"/>
                </a:lnTo>
                <a:cubicBezTo>
                  <a:pt x="2186576" y="127002"/>
                  <a:pt x="2119077" y="80290"/>
                  <a:pt x="2075647" y="16048"/>
                </a:cubicBezTo>
                <a:close/>
                <a:moveTo>
                  <a:pt x="1926448" y="0"/>
                </a:moveTo>
                <a:lnTo>
                  <a:pt x="1950522" y="0"/>
                </a:lnTo>
                <a:lnTo>
                  <a:pt x="1952130" y="5167"/>
                </a:lnTo>
                <a:cubicBezTo>
                  <a:pt x="2003529" y="126455"/>
                  <a:pt x="2112323" y="217766"/>
                  <a:pt x="2244242" y="244834"/>
                </a:cubicBezTo>
                <a:lnTo>
                  <a:pt x="2325894" y="253091"/>
                </a:lnTo>
                <a:lnTo>
                  <a:pt x="2325894" y="276192"/>
                </a:lnTo>
                <a:lnTo>
                  <a:pt x="2239598" y="267464"/>
                </a:lnTo>
                <a:cubicBezTo>
                  <a:pt x="2100173" y="238852"/>
                  <a:pt x="1985178" y="142334"/>
                  <a:pt x="1930848" y="14141"/>
                </a:cubicBezTo>
                <a:close/>
                <a:moveTo>
                  <a:pt x="1794114" y="0"/>
                </a:moveTo>
                <a:lnTo>
                  <a:pt x="1818202" y="0"/>
                </a:lnTo>
                <a:lnTo>
                  <a:pt x="1835170" y="54535"/>
                </a:lnTo>
                <a:cubicBezTo>
                  <a:pt x="1902650" y="213778"/>
                  <a:pt x="2045483" y="333656"/>
                  <a:pt x="2218687" y="369191"/>
                </a:cubicBezTo>
                <a:lnTo>
                  <a:pt x="2325894" y="380032"/>
                </a:lnTo>
                <a:lnTo>
                  <a:pt x="2325894" y="403132"/>
                </a:lnTo>
                <a:lnTo>
                  <a:pt x="2214043" y="391825"/>
                </a:lnTo>
                <a:cubicBezTo>
                  <a:pt x="2033333" y="354761"/>
                  <a:pt x="1884299" y="229720"/>
                  <a:pt x="1813889" y="63559"/>
                </a:cubicBezTo>
                <a:close/>
                <a:moveTo>
                  <a:pt x="1661683" y="0"/>
                </a:moveTo>
                <a:lnTo>
                  <a:pt x="1685874" y="0"/>
                </a:lnTo>
                <a:lnTo>
                  <a:pt x="1718212" y="103965"/>
                </a:lnTo>
                <a:cubicBezTo>
                  <a:pt x="1801772" y="301203"/>
                  <a:pt x="1978643" y="449654"/>
                  <a:pt x="2193133" y="493659"/>
                </a:cubicBezTo>
                <a:lnTo>
                  <a:pt x="2325894" y="507083"/>
                </a:lnTo>
                <a:lnTo>
                  <a:pt x="2325894" y="530183"/>
                </a:lnTo>
                <a:lnTo>
                  <a:pt x="2188450" y="516288"/>
                </a:lnTo>
                <a:cubicBezTo>
                  <a:pt x="1966399" y="470740"/>
                  <a:pt x="1783312" y="317082"/>
                  <a:pt x="1696817" y="112939"/>
                </a:cubicBezTo>
                <a:close/>
                <a:moveTo>
                  <a:pt x="1531553" y="0"/>
                </a:moveTo>
                <a:lnTo>
                  <a:pt x="1554659" y="0"/>
                </a:lnTo>
                <a:lnTo>
                  <a:pt x="1555243" y="5776"/>
                </a:lnTo>
                <a:cubicBezTo>
                  <a:pt x="1623483" y="338327"/>
                  <a:pt x="1902268" y="594992"/>
                  <a:pt x="2245588" y="629962"/>
                </a:cubicBezTo>
                <a:lnTo>
                  <a:pt x="2325894" y="634030"/>
                </a:lnTo>
                <a:lnTo>
                  <a:pt x="2325894" y="657131"/>
                </a:lnTo>
                <a:lnTo>
                  <a:pt x="2243214" y="652943"/>
                </a:lnTo>
                <a:cubicBezTo>
                  <a:pt x="1889750" y="616944"/>
                  <a:pt x="1602834" y="352727"/>
                  <a:pt x="1532607" y="10419"/>
                </a:cubicBezTo>
                <a:close/>
                <a:moveTo>
                  <a:pt x="1404609" y="0"/>
                </a:moveTo>
                <a:lnTo>
                  <a:pt x="1427709" y="0"/>
                </a:lnTo>
                <a:lnTo>
                  <a:pt x="1430873" y="31287"/>
                </a:lnTo>
                <a:cubicBezTo>
                  <a:pt x="1510102" y="417452"/>
                  <a:pt x="1833798" y="715609"/>
                  <a:pt x="2232606" y="756233"/>
                </a:cubicBezTo>
                <a:lnTo>
                  <a:pt x="2325894" y="760959"/>
                </a:lnTo>
                <a:lnTo>
                  <a:pt x="2325894" y="784060"/>
                </a:lnTo>
                <a:lnTo>
                  <a:pt x="2230270" y="779216"/>
                </a:lnTo>
                <a:cubicBezTo>
                  <a:pt x="1821463" y="737574"/>
                  <a:pt x="1489501" y="431938"/>
                  <a:pt x="1408246" y="35964"/>
                </a:cubicBezTo>
                <a:close/>
                <a:moveTo>
                  <a:pt x="1274343" y="0"/>
                </a:moveTo>
                <a:lnTo>
                  <a:pt x="1300756" y="0"/>
                </a:lnTo>
                <a:lnTo>
                  <a:pt x="1306507" y="56884"/>
                </a:lnTo>
                <a:cubicBezTo>
                  <a:pt x="1396745" y="496788"/>
                  <a:pt x="1765420" y="836372"/>
                  <a:pt x="2219643" y="882640"/>
                </a:cubicBezTo>
                <a:lnTo>
                  <a:pt x="2325894" y="888022"/>
                </a:lnTo>
                <a:lnTo>
                  <a:pt x="2325894" y="911123"/>
                </a:lnTo>
                <a:lnTo>
                  <a:pt x="2217286" y="905621"/>
                </a:lnTo>
                <a:cubicBezTo>
                  <a:pt x="1752979" y="858324"/>
                  <a:pt x="1376027" y="511189"/>
                  <a:pt x="1283761" y="61528"/>
                </a:cubicBezTo>
                <a:close/>
                <a:moveTo>
                  <a:pt x="1146071" y="0"/>
                </a:moveTo>
                <a:lnTo>
                  <a:pt x="1169414" y="0"/>
                </a:lnTo>
                <a:lnTo>
                  <a:pt x="1182030" y="82429"/>
                </a:lnTo>
                <a:cubicBezTo>
                  <a:pt x="1283296" y="576000"/>
                  <a:pt x="1697029" y="957001"/>
                  <a:pt x="2206679" y="1008912"/>
                </a:cubicBezTo>
                <a:lnTo>
                  <a:pt x="2325894" y="1014951"/>
                </a:lnTo>
                <a:lnTo>
                  <a:pt x="2325894" y="1038052"/>
                </a:lnTo>
                <a:lnTo>
                  <a:pt x="2204323" y="1031893"/>
                </a:lnTo>
                <a:cubicBezTo>
                  <a:pt x="1684600" y="978953"/>
                  <a:pt x="1262670" y="590398"/>
                  <a:pt x="1159398" y="87072"/>
                </a:cubicBezTo>
                <a:close/>
                <a:moveTo>
                  <a:pt x="1017789" y="0"/>
                </a:moveTo>
                <a:lnTo>
                  <a:pt x="1041132" y="0"/>
                </a:lnTo>
                <a:lnTo>
                  <a:pt x="1057661" y="107992"/>
                </a:lnTo>
                <a:cubicBezTo>
                  <a:pt x="1169939" y="655229"/>
                  <a:pt x="1628650" y="1077653"/>
                  <a:pt x="2193716" y="1135208"/>
                </a:cubicBezTo>
                <a:lnTo>
                  <a:pt x="2325894" y="1141903"/>
                </a:lnTo>
                <a:lnTo>
                  <a:pt x="2325894" y="1165004"/>
                </a:lnTo>
                <a:lnTo>
                  <a:pt x="2191361" y="1158189"/>
                </a:lnTo>
                <a:cubicBezTo>
                  <a:pt x="1616222" y="1099606"/>
                  <a:pt x="1149313" y="669630"/>
                  <a:pt x="1035029" y="112636"/>
                </a:cubicBezTo>
                <a:close/>
                <a:moveTo>
                  <a:pt x="889397" y="0"/>
                </a:moveTo>
                <a:lnTo>
                  <a:pt x="912837" y="0"/>
                </a:lnTo>
                <a:lnTo>
                  <a:pt x="933296" y="133667"/>
                </a:lnTo>
                <a:cubicBezTo>
                  <a:pt x="1056582" y="734570"/>
                  <a:pt x="1560272" y="1198411"/>
                  <a:pt x="2180754" y="1261608"/>
                </a:cubicBezTo>
                <a:lnTo>
                  <a:pt x="2325894" y="1268960"/>
                </a:lnTo>
                <a:lnTo>
                  <a:pt x="2325894" y="1292061"/>
                </a:lnTo>
                <a:lnTo>
                  <a:pt x="2178378" y="1284588"/>
                </a:lnTo>
                <a:cubicBezTo>
                  <a:pt x="1547742" y="1220351"/>
                  <a:pt x="1035844" y="748879"/>
                  <a:pt x="910550" y="138199"/>
                </a:cubicBezTo>
                <a:close/>
                <a:moveTo>
                  <a:pt x="761929" y="0"/>
                </a:moveTo>
                <a:lnTo>
                  <a:pt x="785032" y="0"/>
                </a:lnTo>
                <a:lnTo>
                  <a:pt x="785312" y="5523"/>
                </a:lnTo>
                <a:cubicBezTo>
                  <a:pt x="859466" y="733364"/>
                  <a:pt x="1439889" y="1313736"/>
                  <a:pt x="2167790" y="1387884"/>
                </a:cubicBezTo>
                <a:lnTo>
                  <a:pt x="2325894" y="1395894"/>
                </a:lnTo>
                <a:lnTo>
                  <a:pt x="2325894" y="1418995"/>
                </a:lnTo>
                <a:lnTo>
                  <a:pt x="2165434" y="1410866"/>
                </a:lnTo>
                <a:cubicBezTo>
                  <a:pt x="1426685" y="1335609"/>
                  <a:pt x="837591" y="746563"/>
                  <a:pt x="762328" y="7877"/>
                </a:cubicBezTo>
                <a:close/>
                <a:moveTo>
                  <a:pt x="634980" y="0"/>
                </a:moveTo>
                <a:lnTo>
                  <a:pt x="658083" y="0"/>
                </a:lnTo>
                <a:lnTo>
                  <a:pt x="659019" y="18476"/>
                </a:lnTo>
                <a:cubicBezTo>
                  <a:pt x="739252" y="805990"/>
                  <a:pt x="1367247" y="1433931"/>
                  <a:pt x="2154827" y="1514157"/>
                </a:cubicBezTo>
                <a:lnTo>
                  <a:pt x="2325894" y="1522823"/>
                </a:lnTo>
                <a:lnTo>
                  <a:pt x="2325894" y="1545924"/>
                </a:lnTo>
                <a:lnTo>
                  <a:pt x="2152472" y="1537138"/>
                </a:lnTo>
                <a:cubicBezTo>
                  <a:pt x="1354048" y="1455804"/>
                  <a:pt x="717377" y="819188"/>
                  <a:pt x="636036" y="20831"/>
                </a:cubicBezTo>
                <a:close/>
                <a:moveTo>
                  <a:pt x="507911" y="0"/>
                </a:moveTo>
                <a:lnTo>
                  <a:pt x="531128" y="0"/>
                </a:lnTo>
                <a:lnTo>
                  <a:pt x="532727" y="31559"/>
                </a:lnTo>
                <a:cubicBezTo>
                  <a:pt x="619037" y="878744"/>
                  <a:pt x="1294606" y="1554259"/>
                  <a:pt x="2141864" y="1640562"/>
                </a:cubicBezTo>
                <a:lnTo>
                  <a:pt x="2325894" y="1649885"/>
                </a:lnTo>
                <a:lnTo>
                  <a:pt x="2325894" y="1672981"/>
                </a:lnTo>
                <a:lnTo>
                  <a:pt x="2139488" y="1663539"/>
                </a:lnTo>
                <a:cubicBezTo>
                  <a:pt x="1281294" y="1576127"/>
                  <a:pt x="597044" y="891939"/>
                  <a:pt x="509624" y="33818"/>
                </a:cubicBezTo>
                <a:close/>
                <a:moveTo>
                  <a:pt x="380961" y="0"/>
                </a:moveTo>
                <a:lnTo>
                  <a:pt x="404065" y="0"/>
                </a:lnTo>
                <a:lnTo>
                  <a:pt x="406316" y="44437"/>
                </a:lnTo>
                <a:cubicBezTo>
                  <a:pt x="498717" y="951387"/>
                  <a:pt x="1221951" y="1674473"/>
                  <a:pt x="2128900" y="1766854"/>
                </a:cubicBezTo>
                <a:lnTo>
                  <a:pt x="2325894" y="1776833"/>
                </a:lnTo>
                <a:lnTo>
                  <a:pt x="2325894" y="1799934"/>
                </a:lnTo>
                <a:lnTo>
                  <a:pt x="2126525" y="1789835"/>
                </a:lnTo>
                <a:cubicBezTo>
                  <a:pt x="1208653" y="1696346"/>
                  <a:pt x="476829" y="964585"/>
                  <a:pt x="383332" y="46792"/>
                </a:cubicBezTo>
                <a:close/>
                <a:moveTo>
                  <a:pt x="254013" y="0"/>
                </a:moveTo>
                <a:lnTo>
                  <a:pt x="277116" y="0"/>
                </a:lnTo>
                <a:lnTo>
                  <a:pt x="280023" y="57371"/>
                </a:lnTo>
                <a:cubicBezTo>
                  <a:pt x="378489" y="1023914"/>
                  <a:pt x="1149211" y="1794655"/>
                  <a:pt x="2115917" y="1893125"/>
                </a:cubicBezTo>
                <a:lnTo>
                  <a:pt x="2325894" y="1903762"/>
                </a:lnTo>
                <a:lnTo>
                  <a:pt x="2325894" y="1926863"/>
                </a:lnTo>
                <a:lnTo>
                  <a:pt x="2113563" y="1916107"/>
                </a:lnTo>
                <a:cubicBezTo>
                  <a:pt x="1136012" y="1816541"/>
                  <a:pt x="356615" y="1037211"/>
                  <a:pt x="257040" y="59745"/>
                </a:cubicBezTo>
                <a:close/>
                <a:moveTo>
                  <a:pt x="126949" y="0"/>
                </a:moveTo>
                <a:lnTo>
                  <a:pt x="150160" y="0"/>
                </a:lnTo>
                <a:lnTo>
                  <a:pt x="153729" y="70454"/>
                </a:lnTo>
                <a:cubicBezTo>
                  <a:pt x="258274" y="1096671"/>
                  <a:pt x="1076570" y="1914983"/>
                  <a:pt x="2102955" y="2019530"/>
                </a:cubicBezTo>
                <a:lnTo>
                  <a:pt x="2325894" y="2030824"/>
                </a:lnTo>
                <a:lnTo>
                  <a:pt x="2325894" y="2053925"/>
                </a:lnTo>
                <a:lnTo>
                  <a:pt x="2100598" y="2042512"/>
                </a:lnTo>
                <a:cubicBezTo>
                  <a:pt x="1063358" y="1936856"/>
                  <a:pt x="236298" y="1109866"/>
                  <a:pt x="130633" y="72714"/>
                </a:cubicBezTo>
                <a:close/>
                <a:moveTo>
                  <a:pt x="0" y="0"/>
                </a:moveTo>
                <a:lnTo>
                  <a:pt x="23103" y="0"/>
                </a:lnTo>
                <a:lnTo>
                  <a:pt x="27324" y="83311"/>
                </a:lnTo>
                <a:cubicBezTo>
                  <a:pt x="137958" y="1169290"/>
                  <a:pt x="1003916" y="2035178"/>
                  <a:pt x="2089991" y="2145803"/>
                </a:cubicBezTo>
                <a:lnTo>
                  <a:pt x="2325894" y="2157753"/>
                </a:lnTo>
                <a:lnTo>
                  <a:pt x="2325894" y="2180854"/>
                </a:lnTo>
                <a:lnTo>
                  <a:pt x="2087636" y="2168784"/>
                </a:lnTo>
                <a:cubicBezTo>
                  <a:pt x="990717" y="2057051"/>
                  <a:pt x="116084" y="1182492"/>
                  <a:pt x="4341" y="85667"/>
                </a:cubicBezTo>
                <a:close/>
              </a:path>
            </a:pathLst>
          </a:custGeom>
          <a:solidFill>
            <a:schemeClr val="accent5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904" y="2825496"/>
            <a:ext cx="10680192" cy="28346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7129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6925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03415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11984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9714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2751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57813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41919" y="3329790"/>
            <a:ext cx="4941771" cy="3200400"/>
          </a:xfrm>
        </p:spPr>
        <p:txBody>
          <a:bodyPr anchor="ctr">
            <a:noAutofit/>
          </a:bodyPr>
          <a:lstStyle>
            <a:lvl1pPr algn="l">
              <a:defRPr sz="3600" spc="150" baseline="0"/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1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62794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514C6BF-376E-43E8-881D-2E7674269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6174378" y="0"/>
            <a:ext cx="601762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500" y="1020446"/>
            <a:ext cx="2895600" cy="1325563"/>
          </a:xfrm>
        </p:spPr>
        <p:txBody>
          <a:bodyPr anchor="b">
            <a:normAutofit/>
          </a:bodyPr>
          <a:lstStyle>
            <a:lvl1pPr>
              <a:defRPr sz="2800" spc="15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333500" y="2674014"/>
            <a:ext cx="2895600" cy="3269589"/>
          </a:xfrm>
        </p:spPr>
        <p:txBody>
          <a:bodyPr>
            <a:normAutofit/>
          </a:bodyPr>
          <a:lstStyle>
            <a:lvl1pPr marL="0" indent="0">
              <a:lnSpc>
                <a:spcPct val="140000"/>
              </a:lnSpc>
              <a:spcBef>
                <a:spcPts val="10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23" indent="0">
              <a:lnSpc>
                <a:spcPct val="140000"/>
              </a:lnSpc>
              <a:spcBef>
                <a:spcPts val="1000"/>
              </a:spcBef>
              <a:buNone/>
              <a:defRPr sz="1800">
                <a:solidFill>
                  <a:schemeClr val="tx1"/>
                </a:solidFill>
              </a:defRPr>
            </a:lvl2pPr>
            <a:lvl3pPr marL="914446" indent="0">
              <a:lnSpc>
                <a:spcPct val="140000"/>
              </a:lnSpc>
              <a:spcBef>
                <a:spcPts val="1000"/>
              </a:spcBef>
              <a:buNone/>
              <a:defRPr sz="1800">
                <a:solidFill>
                  <a:schemeClr val="tx1"/>
                </a:solidFill>
              </a:defRPr>
            </a:lvl3pPr>
            <a:lvl4pPr marL="1371669" indent="0">
              <a:lnSpc>
                <a:spcPct val="140000"/>
              </a:lnSpc>
              <a:spcBef>
                <a:spcPts val="1000"/>
              </a:spcBef>
              <a:buNone/>
              <a:defRPr sz="1800">
                <a:solidFill>
                  <a:schemeClr val="tx1"/>
                </a:solidFill>
              </a:defRPr>
            </a:lvl4pPr>
            <a:lvl5pPr marL="1828891" indent="0">
              <a:lnSpc>
                <a:spcPct val="140000"/>
              </a:lnSpc>
              <a:spcBef>
                <a:spcPts val="1000"/>
              </a:spcBef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33500" y="6356350"/>
            <a:ext cx="3819228" cy="365125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7258" y="648325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2130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1"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487018"/>
            <a:ext cx="4179570" cy="3377354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A96E214-6A61-C8A7-B1DB-C8C260C134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6557818" cy="6858000"/>
            <a:chOff x="0" y="0"/>
            <a:chExt cx="4762501" cy="5186363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A18BC1BC-99D6-D9F4-19F9-AAE722E2AE61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0" y="876300"/>
              <a:ext cx="4762500" cy="1628775"/>
            </a:xfrm>
            <a:prstGeom prst="line">
              <a:avLst/>
            </a:prstGeom>
            <a:ln w="285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6816F797-248B-2C75-29B9-DB65A809D47B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2638425" y="0"/>
              <a:ext cx="2124076" cy="5186363"/>
            </a:xfrm>
            <a:prstGeom prst="line">
              <a:avLst/>
            </a:prstGeom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7789772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487681"/>
            <a:ext cx="4179570" cy="3376691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D8E94DD-0F7B-3F92-58EA-5F06D557B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990668" y="1"/>
            <a:ext cx="1126278" cy="251229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19F5397-34DB-BC88-ADF5-AA470A06FE5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-5080"/>
            <a:ext cx="6576291" cy="6872605"/>
          </a:xfrm>
          <a:custGeom>
            <a:avLst/>
            <a:gdLst>
              <a:gd name="connsiteX0" fmla="*/ 0 w 6576291"/>
              <a:gd name="connsiteY0" fmla="*/ 0 h 6867525"/>
              <a:gd name="connsiteX1" fmla="*/ 6576291 w 6576291"/>
              <a:gd name="connsiteY1" fmla="*/ 0 h 6867525"/>
              <a:gd name="connsiteX2" fmla="*/ 6576291 w 6576291"/>
              <a:gd name="connsiteY2" fmla="*/ 6867525 h 6867525"/>
              <a:gd name="connsiteX3" fmla="*/ 0 w 6576291"/>
              <a:gd name="connsiteY3" fmla="*/ 6867525 h 6867525"/>
              <a:gd name="connsiteX4" fmla="*/ 0 w 6576291"/>
              <a:gd name="connsiteY4" fmla="*/ 0 h 6867525"/>
              <a:gd name="connsiteX0" fmla="*/ 0 w 6576291"/>
              <a:gd name="connsiteY0" fmla="*/ 5080 h 6872605"/>
              <a:gd name="connsiteX1" fmla="*/ 3604491 w 6576291"/>
              <a:gd name="connsiteY1" fmla="*/ 0 h 6872605"/>
              <a:gd name="connsiteX2" fmla="*/ 6576291 w 6576291"/>
              <a:gd name="connsiteY2" fmla="*/ 6872605 h 6872605"/>
              <a:gd name="connsiteX3" fmla="*/ 0 w 6576291"/>
              <a:gd name="connsiteY3" fmla="*/ 6872605 h 6872605"/>
              <a:gd name="connsiteX4" fmla="*/ 0 w 6576291"/>
              <a:gd name="connsiteY4" fmla="*/ 5080 h 6872605"/>
              <a:gd name="connsiteX0" fmla="*/ 0 w 6576291"/>
              <a:gd name="connsiteY0" fmla="*/ 0 h 6867525"/>
              <a:gd name="connsiteX1" fmla="*/ 3624811 w 6576291"/>
              <a:gd name="connsiteY1" fmla="*/ 10160 h 6867525"/>
              <a:gd name="connsiteX2" fmla="*/ 6576291 w 6576291"/>
              <a:gd name="connsiteY2" fmla="*/ 6867525 h 6867525"/>
              <a:gd name="connsiteX3" fmla="*/ 0 w 6576291"/>
              <a:gd name="connsiteY3" fmla="*/ 6867525 h 6867525"/>
              <a:gd name="connsiteX4" fmla="*/ 0 w 6576291"/>
              <a:gd name="connsiteY4" fmla="*/ 0 h 6867525"/>
              <a:gd name="connsiteX0" fmla="*/ 0 w 6576291"/>
              <a:gd name="connsiteY0" fmla="*/ 5080 h 6872605"/>
              <a:gd name="connsiteX1" fmla="*/ 3629891 w 6576291"/>
              <a:gd name="connsiteY1" fmla="*/ 0 h 6872605"/>
              <a:gd name="connsiteX2" fmla="*/ 6576291 w 6576291"/>
              <a:gd name="connsiteY2" fmla="*/ 6872605 h 6872605"/>
              <a:gd name="connsiteX3" fmla="*/ 0 w 6576291"/>
              <a:gd name="connsiteY3" fmla="*/ 6872605 h 6872605"/>
              <a:gd name="connsiteX4" fmla="*/ 0 w 6576291"/>
              <a:gd name="connsiteY4" fmla="*/ 5080 h 6872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6291" h="6872605">
                <a:moveTo>
                  <a:pt x="0" y="5080"/>
                </a:moveTo>
                <a:lnTo>
                  <a:pt x="3629891" y="0"/>
                </a:lnTo>
                <a:lnTo>
                  <a:pt x="6576291" y="6872605"/>
                </a:lnTo>
                <a:lnTo>
                  <a:pt x="0" y="6872605"/>
                </a:lnTo>
                <a:lnTo>
                  <a:pt x="0" y="5080"/>
                </a:lnTo>
                <a:close/>
              </a:path>
            </a:pathLst>
          </a:custGeom>
        </p:spPr>
        <p:txBody>
          <a:bodyPr lIns="182880" tIns="182880" bIns="91440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70627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9120" y="2395728"/>
            <a:ext cx="7013448" cy="1627632"/>
          </a:xfrm>
        </p:spPr>
        <p:txBody>
          <a:bodyPr lIns="0" tIns="0" rIns="0" bIns="0">
            <a:noAutofit/>
          </a:bodyPr>
          <a:lstStyle>
            <a:lvl1pPr algn="l">
              <a:lnSpc>
                <a:spcPct val="100000"/>
              </a:lnSpc>
              <a:defRPr sz="33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7" name="Text Placeholder 54">
            <a:extLst>
              <a:ext uri="{FF2B5EF4-FFF2-40B4-BE49-F238E27FC236}">
                <a16:creationId xmlns:a16="http://schemas.microsoft.com/office/drawing/2014/main" id="{A493C80D-2813-9E70-8901-D4B9EA4DD7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1880" y="1984248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/>
              <a:t>“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A2733C45-7C53-2BC5-3F62-D069650A79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9120" y="4308475"/>
            <a:ext cx="3932238" cy="58896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54">
            <a:extLst>
              <a:ext uri="{FF2B5EF4-FFF2-40B4-BE49-F238E27FC236}">
                <a16:creationId xmlns:a16="http://schemas.microsoft.com/office/drawing/2014/main" id="{B1D62231-87CB-21EC-CF8C-46276AD1F9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00616" y="3209544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/>
              <a:t>”</a:t>
            </a:r>
          </a:p>
        </p:txBody>
      </p:sp>
      <p:sp>
        <p:nvSpPr>
          <p:cNvPr id="32" name="Image 1" descr="preencoded.png">
            <a:extLst>
              <a:ext uri="{FF2B5EF4-FFF2-40B4-BE49-F238E27FC236}">
                <a16:creationId xmlns:a16="http://schemas.microsoft.com/office/drawing/2014/main" id="{2A3EC91E-4089-D366-06D3-3E66F93DFAF3}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tx1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0F595E1-C910-3710-90E9-AF5FFCE05861}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/>
          </a:p>
        </p:txBody>
      </p:sp>
      <p:sp>
        <p:nvSpPr>
          <p:cNvPr id="33" name="Image 4" descr="preencoded.png">
            <a:extLst>
              <a:ext uri="{FF2B5EF4-FFF2-40B4-BE49-F238E27FC236}">
                <a16:creationId xmlns:a16="http://schemas.microsoft.com/office/drawing/2014/main" id="{EC46DC71-C12A-96C8-3FE2-AA95AB58B349}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/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/>
          </a:p>
        </p:txBody>
      </p:sp>
      <p:sp>
        <p:nvSpPr>
          <p:cNvPr id="29" name="Freeform 70">
            <a:extLst>
              <a:ext uri="{FF2B5EF4-FFF2-40B4-BE49-F238E27FC236}">
                <a16:creationId xmlns:a16="http://schemas.microsoft.com/office/drawing/2014/main" id="{AA39EF58-54F1-4AC9-1D83-2E7DEEAAEA6A}"/>
              </a:ext>
            </a:extLst>
          </p:cNvPr>
          <p:cNvSpPr>
            <a:spLocks/>
          </p:cNvSpPr>
          <p:nvPr userDrawn="1"/>
        </p:nvSpPr>
        <p:spPr bwMode="auto">
          <a:xfrm flipH="1">
            <a:off x="2535251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1" name="Freeform 70">
            <a:extLst>
              <a:ext uri="{FF2B5EF4-FFF2-40B4-BE49-F238E27FC236}">
                <a16:creationId xmlns:a16="http://schemas.microsoft.com/office/drawing/2014/main" id="{0C320934-59CC-4123-C7C1-FEEE89F3045F}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  <p:pic>
        <p:nvPicPr>
          <p:cNvPr id="3" name="Picture 2" descr="A logo on a black background&#10;&#10;AI-generated content may be incorrect.">
            <a:extLst>
              <a:ext uri="{FF2B5EF4-FFF2-40B4-BE49-F238E27FC236}">
                <a16:creationId xmlns:a16="http://schemas.microsoft.com/office/drawing/2014/main" id="{572D3431-0710-0DBD-1DA4-C3F6AF6867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5869" y="6171747"/>
            <a:ext cx="1058003" cy="53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85091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22318" y="268361"/>
            <a:ext cx="7288282" cy="2121177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EAC9D25F-5B3D-F5B2-5D02-C6BC6AA8987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322388" y="2763079"/>
            <a:ext cx="7288212" cy="340705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1" spc="50" baseline="0"/>
            </a:lvl1pPr>
            <a:lvl2pPr marL="283478" indent="-285764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56" indent="-285764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79" indent="-285764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43057" indent="-285764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8E16CF1-2502-F2F0-2C27-2DD7979033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096375" y="-25401"/>
            <a:ext cx="3095625" cy="6883401"/>
            <a:chOff x="9096375" y="-25401"/>
            <a:chExt cx="3095625" cy="6883401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322A6FB-333C-65AE-23D8-08BCEA174D43}"/>
                </a:ext>
              </a:extLst>
            </p:cNvPr>
            <p:cNvCxnSpPr/>
            <p:nvPr userDrawn="1"/>
          </p:nvCxnSpPr>
          <p:spPr>
            <a:xfrm>
              <a:off x="9096375" y="1497012"/>
              <a:ext cx="3095625" cy="0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62BB247-4598-A983-DEBF-6F042C1DB0BC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9381744" y="-25401"/>
              <a:ext cx="2810256" cy="6883401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4E84FEE-D475-A71D-7996-5925602EC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-1" y="-25403"/>
            <a:ext cx="1210573" cy="2048161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7459776D-4049-CB00-C321-0627C169B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33500" y="6356350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DE114AF-34C6-A062-7340-858BC27DA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43910" y="6355442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71851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3"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406401"/>
            <a:ext cx="4179570" cy="3457971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E045004-3604-59DC-13E0-7A0B2DF78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1314994"/>
            <a:ext cx="5327367" cy="4714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00100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1"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955F7B05-9431-1FBA-415D-6CF2DF562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6" y="0"/>
            <a:ext cx="4093633" cy="39123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568961"/>
            <a:ext cx="8420100" cy="1780860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97256"/>
            <a:ext cx="3924300" cy="464499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7FF22E3-5928-787E-B062-FA18127D3BD9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2933701" y="3251596"/>
            <a:ext cx="3943627" cy="3234264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78" indent="-285764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56" indent="-285764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79" indent="-285764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43057" indent="-285764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4" y="2797256"/>
            <a:ext cx="3943627" cy="464499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178E4D0B-96F1-45F3-6B2A-5FA31A37257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410174" y="3251595"/>
            <a:ext cx="3943627" cy="3234264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78" indent="-285764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56" indent="-285764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79" indent="-285764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43057" indent="-285764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5F41582C-9AD2-F126-40F3-D43E77D15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69260" y="6356350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341F76B1-7BEF-7A88-1394-1164BFF08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04870" y="6364150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82308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1120" y="558801"/>
            <a:ext cx="9953308" cy="1780860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add title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A217F83-0BDB-C70B-29FE-2651DE1915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429818" y="0"/>
            <a:ext cx="7762183" cy="2754814"/>
            <a:chOff x="7334250" y="0"/>
            <a:chExt cx="4857750" cy="1724025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0C62368-3F79-C078-7086-B23D2F5A09F8}"/>
                </a:ext>
              </a:extLst>
            </p:cNvPr>
            <p:cNvCxnSpPr/>
            <p:nvPr userDrawn="1"/>
          </p:nvCxnSpPr>
          <p:spPr>
            <a:xfrm flipH="1" flipV="1">
              <a:off x="7334250" y="0"/>
              <a:ext cx="4857750" cy="76200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09BDD71-BF2E-BDB0-A625-D8371AEA1CA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487150" y="0"/>
              <a:ext cx="704850" cy="1724025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83354B96-CD25-BE1C-8CA2-3825F820B75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41120" y="2960877"/>
            <a:ext cx="2722880" cy="35128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CDD81865-54C7-7674-4B2E-041D05C1D14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1341120" y="3392035"/>
            <a:ext cx="2722880" cy="2907164"/>
          </a:xfrm>
        </p:spPr>
        <p:txBody>
          <a:bodyPr tIns="0">
            <a:normAutofit/>
          </a:bodyPr>
          <a:lstStyle>
            <a:lvl1pPr marL="283478" indent="-283478">
              <a:lnSpc>
                <a:spcPct val="100000"/>
              </a:lnSpc>
              <a:buFont typeface="+mj-lt"/>
              <a:buAutoNum type="arabicPeriod"/>
              <a:defRPr sz="1800" b="0" spc="50" baseline="0"/>
            </a:lvl1pPr>
            <a:lvl2pPr marL="566956" indent="-342917">
              <a:lnSpc>
                <a:spcPct val="100000"/>
              </a:lnSpc>
              <a:spcBef>
                <a:spcPts val="1000"/>
              </a:spcBef>
              <a:buFont typeface="+mj-lt"/>
              <a:buAutoNum type="alphaLcPeriod"/>
              <a:defRPr sz="1800" spc="50" baseline="0"/>
            </a:lvl2pPr>
            <a:lvl3pPr marL="850435" indent="-342917">
              <a:lnSpc>
                <a:spcPct val="100000"/>
              </a:lnSpc>
              <a:spcBef>
                <a:spcPts val="1000"/>
              </a:spcBef>
              <a:buFont typeface="+mj-lt"/>
              <a:buAutoNum type="arabicParenR"/>
              <a:defRPr sz="1800" spc="50" baseline="0"/>
            </a:lvl3pPr>
            <a:lvl4pPr marL="1042468" indent="-342917">
              <a:lnSpc>
                <a:spcPct val="100000"/>
              </a:lnSpc>
              <a:spcBef>
                <a:spcPts val="1000"/>
              </a:spcBef>
              <a:buFont typeface="+mj-lt"/>
              <a:buAutoNum type="alphaLcParenR"/>
              <a:defRPr sz="1800" spc="50" baseline="0"/>
            </a:lvl4pPr>
            <a:lvl5pPr marL="1074474" indent="-400070">
              <a:lnSpc>
                <a:spcPct val="100000"/>
              </a:lnSpc>
              <a:spcBef>
                <a:spcPts val="1000"/>
              </a:spcBef>
              <a:buFont typeface="+mj-lt"/>
              <a:buAutoNum type="romanLcPeriod"/>
              <a:defRPr sz="1800" spc="50" baseline="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6F39BA57-7F1C-623F-BC7F-B689C5AC33EA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4754881" y="2960877"/>
            <a:ext cx="5516880" cy="35128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94BF07A4-5A33-0B3C-A378-AB2435F1D5F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754881" y="3324860"/>
            <a:ext cx="5506720" cy="3031489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78" indent="-285764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56" indent="-285764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79" indent="-285764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43057" indent="-285764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63DC63A6-41FE-6C2D-9A53-0AE4A6DBF3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333500" y="6356350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0B5130EC-B05B-5489-FBEC-DBEB6D1E737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135085" y="6356350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55359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2CC92D-F90A-CB67-4860-D6939AC29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2101580" y="0"/>
            <a:ext cx="1286054" cy="390144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884027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5967A9D-0B53-4F3F-0872-495C23A33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26493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643B0E9A-A777-8745-6A36-0A79CB5E036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5453725" y="3660774"/>
            <a:ext cx="5907176" cy="2536826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78" indent="-285764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56" indent="-285764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79" indent="-285764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52202" indent="-285764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7CC7482-523E-517D-19FB-B8BEA483DA41}"/>
              </a:ext>
            </a:extLst>
          </p:cNvPr>
          <p:cNvGrpSpPr/>
          <p:nvPr userDrawn="1"/>
        </p:nvGrpSpPr>
        <p:grpSpPr>
          <a:xfrm>
            <a:off x="0" y="-33402"/>
            <a:ext cx="4057322" cy="6894576"/>
            <a:chOff x="-51379" y="-27432"/>
            <a:chExt cx="5505105" cy="6894576"/>
          </a:xfrm>
        </p:grpSpPr>
        <p:sp>
          <p:nvSpPr>
            <p:cNvPr id="17" name="Parallelogram 16">
              <a:extLst>
                <a:ext uri="{FF2B5EF4-FFF2-40B4-BE49-F238E27FC236}">
                  <a16:creationId xmlns:a16="http://schemas.microsoft.com/office/drawing/2014/main" id="{D2FD70DF-964A-6120-D1FA-96ED7CF45693}"/>
                </a:ext>
              </a:extLst>
            </p:cNvPr>
            <p:cNvSpPr/>
            <p:nvPr userDrawn="1"/>
          </p:nvSpPr>
          <p:spPr>
            <a:xfrm flipH="1">
              <a:off x="-51378" y="-18288"/>
              <a:ext cx="5505104" cy="6885432"/>
            </a:xfrm>
            <a:prstGeom prst="parallelogram">
              <a:avLst>
                <a:gd name="adj" fmla="val 53215"/>
              </a:avLst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1" name="Right Triangle 20">
              <a:extLst>
                <a:ext uri="{FF2B5EF4-FFF2-40B4-BE49-F238E27FC236}">
                  <a16:creationId xmlns:a16="http://schemas.microsoft.com/office/drawing/2014/main" id="{D4A758D8-AE8E-89EE-5D17-B947E43E942D}"/>
                </a:ext>
              </a:extLst>
            </p:cNvPr>
            <p:cNvSpPr/>
            <p:nvPr userDrawn="1"/>
          </p:nvSpPr>
          <p:spPr>
            <a:xfrm>
              <a:off x="-51379" y="-27432"/>
              <a:ext cx="3039675" cy="6885432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2" name="Right Triangle 21">
              <a:extLst>
                <a:ext uri="{FF2B5EF4-FFF2-40B4-BE49-F238E27FC236}">
                  <a16:creationId xmlns:a16="http://schemas.microsoft.com/office/drawing/2014/main" id="{F7C4CE2A-5CAC-59FA-F922-FDD5D0CDFAF4}"/>
                </a:ext>
              </a:extLst>
            </p:cNvPr>
            <p:cNvSpPr/>
            <p:nvPr userDrawn="1"/>
          </p:nvSpPr>
          <p:spPr>
            <a:xfrm>
              <a:off x="-51379" y="4835951"/>
              <a:ext cx="965779" cy="2022049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4569D00-2037-2A8D-943B-22FAC1C0B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5500" y="6356350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/>
              <a:t>PRESENTATION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A45003D-B40E-EFC7-2DC2-E794867A79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" y="-8148"/>
            <a:ext cx="3728809" cy="1062926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82623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2" y="895350"/>
            <a:ext cx="3247662" cy="1917700"/>
          </a:xfrm>
        </p:spPr>
        <p:txBody>
          <a:bodyPr>
            <a:normAutofit/>
          </a:bodyPr>
          <a:lstStyle>
            <a:lvl1pPr algn="l">
              <a:defRPr lang="en-US" sz="24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A14C3057-3BCC-F9A2-98D8-17DDB36F1823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838200" y="2813050"/>
            <a:ext cx="3247662" cy="3238499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78" indent="-285764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56" indent="-285764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79" indent="-285764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52202" indent="-285764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C3975522-461E-4D79-B5B9-BF9471B54688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216396" y="895928"/>
            <a:ext cx="7137404" cy="5115889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table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F91997C-538B-C8B9-14D7-31A1932F6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1615" y="6356350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F777EF4-982E-9337-7E82-31DC723C1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50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34303BA-AFB6-0E22-486F-785994E3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327564" cy="1505528"/>
            <a:chOff x="0" y="0"/>
            <a:chExt cx="2238376" cy="3105150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66E3A08-02EB-7B54-5089-E7A7F19FD725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1238250" cy="310515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14F9BE5-00B2-ADDF-771C-AB098B36C820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2238376" cy="2476500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32968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337193"/>
            <a:ext cx="5655197" cy="1997867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2705178"/>
            <a:ext cx="5733772" cy="448990"/>
          </a:xfrm>
        </p:spPr>
        <p:txBody>
          <a:bodyPr anchor="ctr">
            <a:no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8200" y="3154166"/>
            <a:ext cx="5733773" cy="3032733"/>
          </a:xfrm>
        </p:spPr>
        <p:txBody>
          <a:bodyPr>
            <a:normAutofit/>
          </a:bodyPr>
          <a:lstStyle>
            <a:lvl1pPr marL="285764" indent="-285764">
              <a:lnSpc>
                <a:spcPct val="100000"/>
              </a:lnSpc>
              <a:buFont typeface="Arial" panose="020B0604020202020204" pitchFamily="34" charset="0"/>
              <a:buChar char="•"/>
              <a:defRPr sz="1800" spc="50" baseline="0"/>
            </a:lvl1pPr>
            <a:lvl2pPr marL="742987" indent="-285764">
              <a:lnSpc>
                <a:spcPct val="100000"/>
              </a:lnSpc>
              <a:buFont typeface="Arial" panose="020B0604020202020204" pitchFamily="34" charset="0"/>
              <a:buChar char="•"/>
              <a:defRPr sz="1800" spc="50" baseline="0"/>
            </a:lvl2pPr>
            <a:lvl3pPr marL="1200210" indent="-285764">
              <a:lnSpc>
                <a:spcPct val="100000"/>
              </a:lnSpc>
              <a:buFont typeface="Arial" panose="020B0604020202020204" pitchFamily="34" charset="0"/>
              <a:buChar char="•"/>
              <a:defRPr sz="1800" spc="50" baseline="0"/>
            </a:lvl3pPr>
            <a:lvl4pPr marL="1657433" indent="-285764">
              <a:lnSpc>
                <a:spcPct val="100000"/>
              </a:lnSpc>
              <a:buFont typeface="Arial" panose="020B0604020202020204" pitchFamily="34" charset="0"/>
              <a:buChar char="•"/>
              <a:defRPr sz="1800" spc="50" baseline="0"/>
            </a:lvl4pPr>
            <a:lvl5pPr marL="2114656" indent="-285764">
              <a:lnSpc>
                <a:spcPct val="100000"/>
              </a:lnSpc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887109" y="2705178"/>
            <a:ext cx="3943627" cy="448989"/>
          </a:xfrm>
        </p:spPr>
        <p:txBody>
          <a:bodyPr anchor="ctr">
            <a:no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120DFF5-B64A-9744-4500-1D7BBA19BF1C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887108" y="3164868"/>
            <a:ext cx="3943627" cy="3032733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78" indent="-285764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56" indent="-285764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79" indent="-285764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52202" indent="-285764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3986" y="6356351"/>
            <a:ext cx="4114800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E0588715-35AD-8BE1-A5FC-E28BDD3854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8645" t="319" r="28732" b="73496"/>
          <a:stretch/>
        </p:blipFill>
        <p:spPr>
          <a:xfrm rot="10800000" flipH="1">
            <a:off x="6308436" y="-11"/>
            <a:ext cx="5883564" cy="236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38857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44E9C70-0200-3C21-7766-CB9EA5FBF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590800" cy="1027906"/>
            <a:chOff x="0" y="0"/>
            <a:chExt cx="2590800" cy="1027906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D5E4B16-2071-DEE9-BE53-F35AFBEFCA5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0" y="0"/>
              <a:ext cx="2590800" cy="762000"/>
            </a:xfrm>
            <a:prstGeom prst="line">
              <a:avLst/>
            </a:prstGeom>
            <a:ln w="285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CB2B071-0355-D550-18A8-9D515CA16987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704850" cy="1027906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53551"/>
            <a:ext cx="10515600" cy="1325563"/>
          </a:xfrm>
        </p:spPr>
        <p:txBody>
          <a:bodyPr anchor="b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C3975522-461E-4D79-B5B9-BF9471B54688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838200" y="2111382"/>
            <a:ext cx="10515600" cy="3570963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table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FB554B2-4C33-2975-9F27-94B8AE71D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03C6776-E983-2BA3-1054-75996FE0F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0996" y="637285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268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7"/>
            <a:ext cx="4179570" cy="1524735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67200" y="3238104"/>
            <a:ext cx="4179570" cy="2850181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800" spc="50" baseline="0">
                <a:solidFill>
                  <a:schemeClr val="bg1"/>
                </a:solidFill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add subtitle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D3361C9-310A-4255-A94E-B77588962D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356351"/>
            <a:ext cx="4179570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84824" y="6372861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6104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A22F8239-92F5-595B-5DD3-ACBA1C19E6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82969"/>
          <a:stretch/>
        </p:blipFill>
        <p:spPr>
          <a:xfrm>
            <a:off x="3459003" y="5609996"/>
            <a:ext cx="7328137" cy="1248005"/>
          </a:xfrm>
          <a:custGeom>
            <a:avLst/>
            <a:gdLst>
              <a:gd name="connsiteX0" fmla="*/ 0 w 7328137"/>
              <a:gd name="connsiteY0" fmla="*/ 0 h 1912980"/>
              <a:gd name="connsiteX1" fmla="*/ 7328137 w 7328137"/>
              <a:gd name="connsiteY1" fmla="*/ 0 h 1912980"/>
              <a:gd name="connsiteX2" fmla="*/ 7328137 w 7328137"/>
              <a:gd name="connsiteY2" fmla="*/ 1912980 h 1912980"/>
              <a:gd name="connsiteX3" fmla="*/ 0 w 7328137"/>
              <a:gd name="connsiteY3" fmla="*/ 1912980 h 1912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8137" h="1912980">
                <a:moveTo>
                  <a:pt x="0" y="0"/>
                </a:moveTo>
                <a:lnTo>
                  <a:pt x="7328137" y="0"/>
                </a:lnTo>
                <a:lnTo>
                  <a:pt x="7328137" y="1912980"/>
                </a:lnTo>
                <a:lnTo>
                  <a:pt x="0" y="1912980"/>
                </a:lnTo>
                <a:close/>
              </a:path>
            </a:pathLst>
          </a:cu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F9E987C-6F3E-FB11-D796-2D5F9075A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0800000">
            <a:off x="9829618" y="0"/>
            <a:ext cx="2133966" cy="2133966"/>
            <a:chOff x="9654699" y="2229295"/>
            <a:chExt cx="2133966" cy="2133966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53342B09-3192-492F-3F5F-19163C83F9EE}"/>
                </a:ext>
              </a:extLst>
            </p:cNvPr>
            <p:cNvSpPr/>
            <p:nvPr/>
          </p:nvSpPr>
          <p:spPr>
            <a:xfrm>
              <a:off x="9655348" y="3309113"/>
              <a:ext cx="2132669" cy="1054148"/>
            </a:xfrm>
            <a:custGeom>
              <a:avLst/>
              <a:gdLst>
                <a:gd name="connsiteX0" fmla="*/ 1345382 w 2690764"/>
                <a:gd name="connsiteY0" fmla="*/ 0 h 1330006"/>
                <a:gd name="connsiteX1" fmla="*/ 2684632 w 2690764"/>
                <a:gd name="connsiteY1" fmla="*/ 1208559 h 1330006"/>
                <a:gd name="connsiteX2" fmla="*/ 2690764 w 2690764"/>
                <a:gd name="connsiteY2" fmla="*/ 1330006 h 1330006"/>
                <a:gd name="connsiteX3" fmla="*/ 0 w 2690764"/>
                <a:gd name="connsiteY3" fmla="*/ 1330006 h 1330006"/>
                <a:gd name="connsiteX4" fmla="*/ 6132 w 2690764"/>
                <a:gd name="connsiteY4" fmla="*/ 1208559 h 1330006"/>
                <a:gd name="connsiteX5" fmla="*/ 1345382 w 2690764"/>
                <a:gd name="connsiteY5" fmla="*/ 0 h 1330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0764" h="1330006">
                  <a:moveTo>
                    <a:pt x="1345382" y="0"/>
                  </a:moveTo>
                  <a:cubicBezTo>
                    <a:pt x="2042400" y="0"/>
                    <a:pt x="2615693" y="529729"/>
                    <a:pt x="2684632" y="1208559"/>
                  </a:cubicBezTo>
                  <a:lnTo>
                    <a:pt x="2690764" y="1330006"/>
                  </a:lnTo>
                  <a:lnTo>
                    <a:pt x="0" y="1330006"/>
                  </a:lnTo>
                  <a:lnTo>
                    <a:pt x="6132" y="1208559"/>
                  </a:lnTo>
                  <a:cubicBezTo>
                    <a:pt x="75071" y="529729"/>
                    <a:pt x="648364" y="0"/>
                    <a:pt x="1345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062E2B15-36A9-C2C7-6306-EEA512B646D0}"/>
                </a:ext>
              </a:extLst>
            </p:cNvPr>
            <p:cNvSpPr/>
            <p:nvPr/>
          </p:nvSpPr>
          <p:spPr>
            <a:xfrm>
              <a:off x="9654699" y="2229295"/>
              <a:ext cx="2133966" cy="1079818"/>
            </a:xfrm>
            <a:custGeom>
              <a:avLst/>
              <a:gdLst>
                <a:gd name="connsiteX0" fmla="*/ 818 w 2692400"/>
                <a:gd name="connsiteY0" fmla="*/ 0 h 1362394"/>
                <a:gd name="connsiteX1" fmla="*/ 2691582 w 2692400"/>
                <a:gd name="connsiteY1" fmla="*/ 0 h 1362394"/>
                <a:gd name="connsiteX2" fmla="*/ 2692400 w 2692400"/>
                <a:gd name="connsiteY2" fmla="*/ 16194 h 1362394"/>
                <a:gd name="connsiteX3" fmla="*/ 1346200 w 2692400"/>
                <a:gd name="connsiteY3" fmla="*/ 1362394 h 1362394"/>
                <a:gd name="connsiteX4" fmla="*/ 0 w 2692400"/>
                <a:gd name="connsiteY4" fmla="*/ 16194 h 1362394"/>
                <a:gd name="connsiteX5" fmla="*/ 818 w 2692400"/>
                <a:gd name="connsiteY5" fmla="*/ 0 h 136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1362394">
                  <a:moveTo>
                    <a:pt x="818" y="0"/>
                  </a:moveTo>
                  <a:lnTo>
                    <a:pt x="2691582" y="0"/>
                  </a:lnTo>
                  <a:lnTo>
                    <a:pt x="2692400" y="16194"/>
                  </a:lnTo>
                  <a:cubicBezTo>
                    <a:pt x="2692400" y="759680"/>
                    <a:pt x="2089686" y="1362394"/>
                    <a:pt x="1346200" y="1362394"/>
                  </a:cubicBezTo>
                  <a:cubicBezTo>
                    <a:pt x="602714" y="1362394"/>
                    <a:pt x="0" y="759680"/>
                    <a:pt x="0" y="16194"/>
                  </a:cubicBezTo>
                  <a:lnTo>
                    <a:pt x="8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800"/>
            </a:p>
          </p:txBody>
        </p:sp>
      </p:grpSp>
      <p:sp>
        <p:nvSpPr>
          <p:cNvPr id="21" name="Title 1">
            <a:extLst>
              <a:ext uri="{FF2B5EF4-FFF2-40B4-BE49-F238E27FC236}">
                <a16:creationId xmlns:a16="http://schemas.microsoft.com/office/drawing/2014/main" id="{52DD956C-BC83-8F97-6FF5-5A11028FEF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621792"/>
            <a:ext cx="8180412" cy="1828800"/>
          </a:xfrm>
        </p:spPr>
        <p:txBody>
          <a:bodyPr lIns="0" tIns="0" rIns="0" bIns="0">
            <a:noAutofit/>
          </a:bodyPr>
          <a:lstStyle/>
          <a:p>
            <a:r>
              <a:rPr lang="en-US"/>
              <a:t>Click to add title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A612ED1-3CD3-8532-2C92-777F6D005F10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813816" y="2948153"/>
            <a:ext cx="4956470" cy="3120773"/>
          </a:xfrm>
        </p:spPr>
        <p:txBody>
          <a:bodyPr lIns="0" tIns="0" rIns="0" bIns="0"/>
          <a:lstStyle>
            <a:lvl1pPr marL="0" indent="0">
              <a:spcBef>
                <a:spcPts val="1000"/>
              </a:spcBef>
              <a:buNone/>
              <a:defRPr sz="1800"/>
            </a:lvl1pPr>
            <a:lvl2pPr marL="283478" indent="-283478">
              <a:spcBef>
                <a:spcPts val="1000"/>
              </a:spcBef>
              <a:defRPr sz="1800"/>
            </a:lvl2pPr>
            <a:lvl3pPr marL="685834">
              <a:spcBef>
                <a:spcPts val="1000"/>
              </a:spcBef>
              <a:defRPr sz="1800"/>
            </a:lvl3pPr>
            <a:lvl4pPr marL="1051613">
              <a:spcBef>
                <a:spcPts val="1000"/>
              </a:spcBef>
              <a:defRPr sz="1800"/>
            </a:lvl4pPr>
            <a:lvl5pPr marL="1417391">
              <a:spcBef>
                <a:spcPts val="1000"/>
              </a:spcBef>
              <a:defRPr sz="1800"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A4BCE7-3651-7CA3-1353-9B2526D267AF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6421716" y="2948153"/>
            <a:ext cx="4956470" cy="3120773"/>
          </a:xfrm>
        </p:spPr>
        <p:txBody>
          <a:bodyPr lIns="0" tIns="0" rIns="0" bIns="0"/>
          <a:lstStyle>
            <a:lvl1pPr marL="0" indent="0">
              <a:spcBef>
                <a:spcPts val="1000"/>
              </a:spcBef>
              <a:buNone/>
              <a:defRPr sz="1800"/>
            </a:lvl1pPr>
            <a:lvl2pPr marL="283478" indent="-283478">
              <a:spcBef>
                <a:spcPts val="1000"/>
              </a:spcBef>
              <a:defRPr sz="1800"/>
            </a:lvl2pPr>
            <a:lvl3pPr marL="685834">
              <a:spcBef>
                <a:spcPts val="1000"/>
              </a:spcBef>
              <a:defRPr sz="1800"/>
            </a:lvl3pPr>
            <a:lvl4pPr marL="1051613">
              <a:spcBef>
                <a:spcPts val="1000"/>
              </a:spcBef>
              <a:defRPr sz="1800"/>
            </a:lvl4pPr>
            <a:lvl5pPr marL="1417391">
              <a:spcBef>
                <a:spcPts val="1000"/>
              </a:spcBef>
              <a:defRPr sz="1800"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F2C4E6-14A3-F03B-CAE2-C92DC19E79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415539" y="6461217"/>
            <a:ext cx="2743200" cy="365125"/>
          </a:xfrm>
        </p:spPr>
        <p:txBody>
          <a:bodyPr>
            <a:noAutofit/>
          </a:bodyPr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5904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1008">
          <p15:clr>
            <a:srgbClr val="FBAE40"/>
          </p15:clr>
        </p15:guide>
        <p15:guide id="3" orient="horz" pos="1560">
          <p15:clr>
            <a:srgbClr val="FBAE40"/>
          </p15:clr>
        </p15:guide>
        <p15:guide id="4" pos="312">
          <p15:clr>
            <a:srgbClr val="FBAE40"/>
          </p15:clr>
        </p15:guide>
        <p15:guide id="5" pos="816">
          <p15:clr>
            <a:srgbClr val="FBAE40"/>
          </p15:clr>
        </p15:guide>
        <p15:guide id="6" pos="7344">
          <p15:clr>
            <a:srgbClr val="FBAE40"/>
          </p15:clr>
        </p15:guide>
        <p15:guide id="7" orient="horz" pos="1416">
          <p15:clr>
            <a:srgbClr val="FBAE40"/>
          </p15:clr>
        </p15:guide>
        <p15:guide id="9" orient="horz" pos="384">
          <p15:clr>
            <a:srgbClr val="FBAE40"/>
          </p15:clr>
        </p15:guide>
        <p15:guide id="10" orient="horz" pos="374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CC43996-DAC9-130F-CB05-4A8A90381D37}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408" y="373583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8905" y="2392023"/>
            <a:ext cx="2596896" cy="2596896"/>
          </a:xfrm>
          <a:solidFill>
            <a:schemeClr val="accent3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8905" y="4989515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6885" y="5599755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517361" y="2392619"/>
            <a:ext cx="2596896" cy="2596896"/>
          </a:xfrm>
          <a:solidFill>
            <a:schemeClr val="accent3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16747" y="4990111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74073" y="5600351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75817" y="2393215"/>
            <a:ext cx="2596896" cy="2596896"/>
          </a:xfrm>
          <a:solidFill>
            <a:schemeClr val="accent3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74589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32529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034272" y="2393215"/>
            <a:ext cx="2596896" cy="2596896"/>
          </a:xfrm>
          <a:solidFill>
            <a:schemeClr val="accent3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32431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90984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58665376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69EF52E1-6F3C-5D9B-32DC-A156BDDE28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2647" b="86709"/>
          <a:stretch/>
        </p:blipFill>
        <p:spPr>
          <a:xfrm>
            <a:off x="-1" y="5946506"/>
            <a:ext cx="5304866" cy="911495"/>
          </a:xfrm>
          <a:custGeom>
            <a:avLst/>
            <a:gdLst>
              <a:gd name="connsiteX0" fmla="*/ 0 w 5304866"/>
              <a:gd name="connsiteY0" fmla="*/ 0 h 1912980"/>
              <a:gd name="connsiteX1" fmla="*/ 5304866 w 5304866"/>
              <a:gd name="connsiteY1" fmla="*/ 0 h 1912980"/>
              <a:gd name="connsiteX2" fmla="*/ 5304866 w 5304866"/>
              <a:gd name="connsiteY2" fmla="*/ 1912980 h 1912980"/>
              <a:gd name="connsiteX3" fmla="*/ 5304865 w 5304866"/>
              <a:gd name="connsiteY3" fmla="*/ 1912980 h 1912980"/>
              <a:gd name="connsiteX4" fmla="*/ 0 w 5304866"/>
              <a:gd name="connsiteY4" fmla="*/ 1912980 h 1912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04866" h="1912980">
                <a:moveTo>
                  <a:pt x="0" y="0"/>
                </a:moveTo>
                <a:lnTo>
                  <a:pt x="5304866" y="0"/>
                </a:lnTo>
                <a:lnTo>
                  <a:pt x="5304866" y="1912980"/>
                </a:lnTo>
                <a:lnTo>
                  <a:pt x="5304865" y="1912980"/>
                </a:lnTo>
                <a:lnTo>
                  <a:pt x="0" y="1912980"/>
                </a:lnTo>
                <a:close/>
              </a:path>
            </a:pathLst>
          </a:custGeom>
        </p:spPr>
      </p:pic>
      <p:sp>
        <p:nvSpPr>
          <p:cNvPr id="9" name="Freeform 8">
            <a:extLst>
              <a:ext uri="{FF2B5EF4-FFF2-40B4-BE49-F238E27FC236}">
                <a16:creationId xmlns:a16="http://schemas.microsoft.com/office/drawing/2014/main" id="{4510996E-0672-63AB-DCBF-25B251B228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497681" y="0"/>
            <a:ext cx="1694321" cy="2692400"/>
          </a:xfrm>
          <a:custGeom>
            <a:avLst/>
            <a:gdLst>
              <a:gd name="connsiteX0" fmla="*/ 1346200 w 1694321"/>
              <a:gd name="connsiteY0" fmla="*/ 0 h 2692400"/>
              <a:gd name="connsiteX1" fmla="*/ 1617506 w 1694321"/>
              <a:gd name="connsiteY1" fmla="*/ 27350 h 2692400"/>
              <a:gd name="connsiteX2" fmla="*/ 1694321 w 1694321"/>
              <a:gd name="connsiteY2" fmla="*/ 47101 h 2692400"/>
              <a:gd name="connsiteX3" fmla="*/ 1694321 w 1694321"/>
              <a:gd name="connsiteY3" fmla="*/ 528114 h 2692400"/>
              <a:gd name="connsiteX4" fmla="*/ 1692265 w 1694321"/>
              <a:gd name="connsiteY4" fmla="*/ 526998 h 2692400"/>
              <a:gd name="connsiteX5" fmla="*/ 1346199 w 1694321"/>
              <a:gd name="connsiteY5" fmla="*/ 457130 h 2692400"/>
              <a:gd name="connsiteX6" fmla="*/ 457130 w 1694321"/>
              <a:gd name="connsiteY6" fmla="*/ 1346199 h 2692400"/>
              <a:gd name="connsiteX7" fmla="*/ 1346199 w 1694321"/>
              <a:gd name="connsiteY7" fmla="*/ 2235268 h 2692400"/>
              <a:gd name="connsiteX8" fmla="*/ 1692265 w 1694321"/>
              <a:gd name="connsiteY8" fmla="*/ 2165401 h 2692400"/>
              <a:gd name="connsiteX9" fmla="*/ 1694321 w 1694321"/>
              <a:gd name="connsiteY9" fmla="*/ 2164285 h 2692400"/>
              <a:gd name="connsiteX10" fmla="*/ 1694321 w 1694321"/>
              <a:gd name="connsiteY10" fmla="*/ 2645299 h 2692400"/>
              <a:gd name="connsiteX11" fmla="*/ 1617506 w 1694321"/>
              <a:gd name="connsiteY11" fmla="*/ 2665050 h 2692400"/>
              <a:gd name="connsiteX12" fmla="*/ 1346200 w 1694321"/>
              <a:gd name="connsiteY12" fmla="*/ 2692400 h 2692400"/>
              <a:gd name="connsiteX13" fmla="*/ 0 w 1694321"/>
              <a:gd name="connsiteY13" fmla="*/ 1346200 h 2692400"/>
              <a:gd name="connsiteX14" fmla="*/ 1346200 w 1694321"/>
              <a:gd name="connsiteY14" fmla="*/ 0 h 269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94321" h="2692400">
                <a:moveTo>
                  <a:pt x="1346200" y="0"/>
                </a:moveTo>
                <a:cubicBezTo>
                  <a:pt x="1439136" y="0"/>
                  <a:pt x="1529872" y="9417"/>
                  <a:pt x="1617506" y="27350"/>
                </a:cubicBezTo>
                <a:lnTo>
                  <a:pt x="1694321" y="47101"/>
                </a:lnTo>
                <a:lnTo>
                  <a:pt x="1694321" y="528114"/>
                </a:lnTo>
                <a:lnTo>
                  <a:pt x="1692265" y="526998"/>
                </a:lnTo>
                <a:cubicBezTo>
                  <a:pt x="1585898" y="482008"/>
                  <a:pt x="1468954" y="457130"/>
                  <a:pt x="1346199" y="457130"/>
                </a:cubicBezTo>
                <a:cubicBezTo>
                  <a:pt x="855180" y="457130"/>
                  <a:pt x="457130" y="855180"/>
                  <a:pt x="457130" y="1346199"/>
                </a:cubicBezTo>
                <a:cubicBezTo>
                  <a:pt x="457130" y="1837218"/>
                  <a:pt x="855180" y="2235268"/>
                  <a:pt x="1346199" y="2235268"/>
                </a:cubicBezTo>
                <a:cubicBezTo>
                  <a:pt x="1468954" y="2235268"/>
                  <a:pt x="1585898" y="2210390"/>
                  <a:pt x="1692265" y="2165401"/>
                </a:cubicBezTo>
                <a:lnTo>
                  <a:pt x="1694321" y="2164285"/>
                </a:lnTo>
                <a:lnTo>
                  <a:pt x="1694321" y="2645299"/>
                </a:lnTo>
                <a:lnTo>
                  <a:pt x="1617506" y="2665050"/>
                </a:lnTo>
                <a:cubicBezTo>
                  <a:pt x="1529872" y="2682983"/>
                  <a:pt x="1439136" y="2692400"/>
                  <a:pt x="1346200" y="2692400"/>
                </a:cubicBezTo>
                <a:cubicBezTo>
                  <a:pt x="602714" y="2692400"/>
                  <a:pt x="0" y="2089686"/>
                  <a:pt x="0" y="1346200"/>
                </a:cubicBezTo>
                <a:cubicBezTo>
                  <a:pt x="0" y="602714"/>
                  <a:pt x="602714" y="0"/>
                  <a:pt x="13462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1A089D1-3F91-4EA1-F598-0EDD4632E4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185" y="621972"/>
            <a:ext cx="6400800" cy="1828800"/>
          </a:xfrm>
        </p:spPr>
        <p:txBody>
          <a:bodyPr lIns="0" tIns="0" rIns="0" bIns="0">
            <a:noAutofit/>
          </a:bodyPr>
          <a:lstStyle/>
          <a:p>
            <a:r>
              <a:rPr lang="en-US"/>
              <a:t>Click to add title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DE2B4D4-87FA-ACC4-A0FD-E98B07CE9852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811185" y="3067050"/>
            <a:ext cx="6400800" cy="3048000"/>
          </a:xfrm>
        </p:spPr>
        <p:txBody>
          <a:bodyPr lIns="0" tIns="0" rIns="0" bIns="0"/>
          <a:lstStyle>
            <a:lvl1pPr marL="0" indent="0">
              <a:buNone/>
              <a:defRPr sz="1800"/>
            </a:lvl1pPr>
            <a:lvl2pPr marL="411501">
              <a:defRPr sz="1800"/>
            </a:lvl2pPr>
            <a:lvl3pPr marL="685834">
              <a:defRPr sz="1800"/>
            </a:lvl3pPr>
            <a:lvl4pPr marL="1051613">
              <a:defRPr sz="1800"/>
            </a:lvl4pPr>
            <a:lvl5pPr marL="1417391">
              <a:defRPr sz="1800"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58F85D-7A7F-3D36-8C6A-6589D66D2AFD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7861301" y="3067050"/>
            <a:ext cx="3519515" cy="3048000"/>
          </a:xfrm>
        </p:spPr>
        <p:txBody>
          <a:bodyPr lIns="0" tIns="0" rIns="0" bIns="0"/>
          <a:lstStyle>
            <a:lvl1pPr marL="342917" indent="-342917">
              <a:buFont typeface="+mj-lt"/>
              <a:buAutoNum type="arabicPeriod"/>
              <a:defRPr sz="1800"/>
            </a:lvl1pPr>
            <a:lvl2pPr marL="525806" indent="-342917">
              <a:buFont typeface="+mj-lt"/>
              <a:buAutoNum type="alphaLcPeriod"/>
              <a:defRPr sz="1800"/>
            </a:lvl2pPr>
            <a:lvl3pPr marL="800140" indent="-342917">
              <a:buFont typeface="+mj-lt"/>
              <a:buAutoNum type="arabicParenR"/>
              <a:defRPr sz="1800"/>
            </a:lvl3pPr>
            <a:lvl4pPr marL="1165918" indent="-342917">
              <a:buFont typeface="+mj-lt"/>
              <a:buAutoNum type="alphaLcPeriod"/>
              <a:defRPr sz="1800"/>
            </a:lvl4pPr>
            <a:lvl5pPr marL="1531697" indent="-342917">
              <a:buFont typeface="+mj-lt"/>
              <a:buAutoNum type="romanLcPeriod"/>
              <a:defRPr sz="1800"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F2C4E6-14A3-F03B-CAE2-C92DC19E79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Autofit/>
          </a:bodyPr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7053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1008">
          <p15:clr>
            <a:srgbClr val="FBAE40"/>
          </p15:clr>
        </p15:guide>
        <p15:guide id="3" orient="horz" pos="1560">
          <p15:clr>
            <a:srgbClr val="FBAE40"/>
          </p15:clr>
        </p15:guide>
        <p15:guide id="4" pos="312">
          <p15:clr>
            <a:srgbClr val="FBAE40"/>
          </p15:clr>
        </p15:guide>
        <p15:guide id="5" pos="816">
          <p15:clr>
            <a:srgbClr val="FBAE40"/>
          </p15:clr>
        </p15:guide>
        <p15:guide id="6" pos="6336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D8C74DBB-978B-8EA5-44E6-3AF3F58B7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5028" b="67254"/>
          <a:stretch>
            <a:fillRect/>
          </a:stretch>
        </p:blipFill>
        <p:spPr>
          <a:xfrm>
            <a:off x="0" y="4612249"/>
            <a:ext cx="3769950" cy="2245753"/>
          </a:xfrm>
          <a:custGeom>
            <a:avLst/>
            <a:gdLst>
              <a:gd name="connsiteX0" fmla="*/ 0 w 3769950"/>
              <a:gd name="connsiteY0" fmla="*/ 0 h 2245753"/>
              <a:gd name="connsiteX1" fmla="*/ 3769950 w 3769950"/>
              <a:gd name="connsiteY1" fmla="*/ 0 h 2245753"/>
              <a:gd name="connsiteX2" fmla="*/ 3769950 w 3769950"/>
              <a:gd name="connsiteY2" fmla="*/ 2245753 h 2245753"/>
              <a:gd name="connsiteX3" fmla="*/ 0 w 3769950"/>
              <a:gd name="connsiteY3" fmla="*/ 2245753 h 2245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9950" h="2245753">
                <a:moveTo>
                  <a:pt x="0" y="0"/>
                </a:moveTo>
                <a:lnTo>
                  <a:pt x="3769950" y="0"/>
                </a:lnTo>
                <a:lnTo>
                  <a:pt x="3769950" y="2245753"/>
                </a:lnTo>
                <a:lnTo>
                  <a:pt x="0" y="2245753"/>
                </a:lnTo>
                <a:close/>
              </a:path>
            </a:pathLst>
          </a:cu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F7D965D3-2ED5-0347-F848-6C2A1D36A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55513" b="14154"/>
          <a:stretch>
            <a:fillRect/>
          </a:stretch>
        </p:blipFill>
        <p:spPr>
          <a:xfrm>
            <a:off x="9141088" y="970666"/>
            <a:ext cx="3050912" cy="5887335"/>
          </a:xfrm>
          <a:custGeom>
            <a:avLst/>
            <a:gdLst>
              <a:gd name="connsiteX0" fmla="*/ 0 w 3050912"/>
              <a:gd name="connsiteY0" fmla="*/ 0 h 5887335"/>
              <a:gd name="connsiteX1" fmla="*/ 3050912 w 3050912"/>
              <a:gd name="connsiteY1" fmla="*/ 0 h 5887335"/>
              <a:gd name="connsiteX2" fmla="*/ 3050912 w 3050912"/>
              <a:gd name="connsiteY2" fmla="*/ 5887335 h 5887335"/>
              <a:gd name="connsiteX3" fmla="*/ 0 w 3050912"/>
              <a:gd name="connsiteY3" fmla="*/ 5887335 h 588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0912" h="5887335">
                <a:moveTo>
                  <a:pt x="0" y="0"/>
                </a:moveTo>
                <a:lnTo>
                  <a:pt x="3050912" y="0"/>
                </a:lnTo>
                <a:lnTo>
                  <a:pt x="3050912" y="5887335"/>
                </a:lnTo>
                <a:lnTo>
                  <a:pt x="0" y="5887335"/>
                </a:lnTo>
                <a:close/>
              </a:path>
            </a:pathLst>
          </a:cu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1CBEC63C-AA69-807D-2A93-BC45B1BDF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184" y="621973"/>
            <a:ext cx="7309086" cy="1828800"/>
          </a:xfrm>
        </p:spPr>
        <p:txBody>
          <a:bodyPr lIns="0" tIns="0" rIns="0" bIns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3E0C7AAD-1535-12DC-133E-2253BF501721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811184" y="2757488"/>
            <a:ext cx="10548967" cy="3399964"/>
          </a:xfrm>
        </p:spPr>
        <p:txBody>
          <a:bodyPr/>
          <a:lstStyle/>
          <a:p>
            <a:r>
              <a:rPr lang="en-US"/>
              <a:t>Click icon to insert table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F2C4E6-14A3-F03B-CAE2-C92DC19E79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356655" y="6466575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2735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1008">
          <p15:clr>
            <a:srgbClr val="FBAE40"/>
          </p15:clr>
        </p15:guide>
        <p15:guide id="3" orient="horz" pos="1560">
          <p15:clr>
            <a:srgbClr val="FBAE40"/>
          </p15:clr>
        </p15:guide>
        <p15:guide id="4" pos="312">
          <p15:clr>
            <a:srgbClr val="FBAE40"/>
          </p15:clr>
        </p15:guide>
        <p15:guide id="5" pos="816">
          <p15:clr>
            <a:srgbClr val="FBAE40"/>
          </p15:clr>
        </p15:guide>
        <p15:guide id="6" pos="6336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2459EA3C-8B88-5F1F-531E-7DA7DE55710B}"/>
              </a:ext>
            </a:extLst>
          </p:cNvPr>
          <p:cNvSpPr/>
          <p:nvPr/>
        </p:nvSpPr>
        <p:spPr>
          <a:xfrm>
            <a:off x="2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496" y="2103120"/>
            <a:ext cx="11119104" cy="4434840"/>
          </a:xfrm>
        </p:spPr>
        <p:txBody>
          <a:bodyPr>
            <a:no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9925511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1">
            <a:extLst>
              <a:ext uri="{FF2B5EF4-FFF2-40B4-BE49-F238E27FC236}">
                <a16:creationId xmlns:a16="http://schemas.microsoft.com/office/drawing/2014/main" id="{83F8143D-16B1-4CE2-1910-9E5074922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rot="10800000">
            <a:off x="1084204" y="4586287"/>
            <a:ext cx="1574573" cy="2271713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F6BE63D1-6CC6-AD50-D587-0514090FB3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813817" y="2184401"/>
            <a:ext cx="2115351" cy="211535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1A089D1-3F91-4EA1-F598-0EDD4632E4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605156"/>
            <a:ext cx="10571734" cy="1160145"/>
          </a:xfrm>
        </p:spPr>
        <p:txBody>
          <a:bodyPr lIns="0" tIns="0" rIns="0" bIns="0">
            <a:noAutofit/>
          </a:bodyPr>
          <a:lstStyle/>
          <a:p>
            <a:r>
              <a:rPr lang="en-US"/>
              <a:t>Click to add title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2DE6614-889D-2DB5-4C2F-DCBD22BA3B22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3835401" y="2185128"/>
            <a:ext cx="2736849" cy="4067717"/>
          </a:xfrm>
        </p:spPr>
        <p:txBody>
          <a:bodyPr lIns="0" tIns="0" rIns="0" bIns="0"/>
          <a:lstStyle>
            <a:lvl1pPr marL="342917" indent="-342917">
              <a:buFont typeface="+mj-lt"/>
              <a:buAutoNum type="arabicPeriod"/>
              <a:defRPr sz="1800"/>
            </a:lvl1pPr>
            <a:lvl2pPr marL="525806" indent="-342917">
              <a:buFont typeface="+mj-lt"/>
              <a:buAutoNum type="alphaLcPeriod"/>
              <a:defRPr sz="1800"/>
            </a:lvl2pPr>
            <a:lvl3pPr marL="800140" indent="-342917">
              <a:buFont typeface="+mj-lt"/>
              <a:buAutoNum type="arabicParenR"/>
              <a:defRPr sz="1800"/>
            </a:lvl3pPr>
            <a:lvl4pPr marL="1051613" indent="-228611">
              <a:buFont typeface="+mj-lt"/>
              <a:buAutoNum type="alphaLcParenR"/>
              <a:defRPr sz="1800"/>
            </a:lvl4pPr>
            <a:lvl5pPr marL="1417391" indent="-228611">
              <a:buFont typeface="+mj-lt"/>
              <a:buAutoNum type="romanLcPeriod"/>
              <a:defRPr sz="1800"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7B2B871-B646-8E1E-CD57-2224B2D4E590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7221565" y="2184400"/>
            <a:ext cx="4156619" cy="4046290"/>
          </a:xfrm>
        </p:spPr>
        <p:txBody>
          <a:bodyPr lIns="0" tIns="0" rIns="0" bIns="0"/>
          <a:lstStyle>
            <a:lvl1pPr marL="0" indent="0">
              <a:spcBef>
                <a:spcPts val="1000"/>
              </a:spcBef>
              <a:buNone/>
              <a:defRPr sz="1800"/>
            </a:lvl1pPr>
            <a:lvl2pPr marL="283478" indent="-283478">
              <a:spcBef>
                <a:spcPts val="1000"/>
              </a:spcBef>
              <a:defRPr sz="1800"/>
            </a:lvl2pPr>
            <a:lvl3pPr marL="685834">
              <a:spcBef>
                <a:spcPts val="1000"/>
              </a:spcBef>
              <a:defRPr sz="1800"/>
            </a:lvl3pPr>
            <a:lvl4pPr marL="1051613">
              <a:spcBef>
                <a:spcPts val="1000"/>
              </a:spcBef>
              <a:defRPr sz="1800"/>
            </a:lvl4pPr>
            <a:lvl5pPr marL="1417391">
              <a:spcBef>
                <a:spcPts val="1000"/>
              </a:spcBef>
              <a:defRPr sz="1800"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F2C4E6-14A3-F03B-CAE2-C92DC19E79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Autofit/>
          </a:bodyPr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Footer Placeholder 6">
            <a:extLst>
              <a:ext uri="{FF2B5EF4-FFF2-40B4-BE49-F238E27FC236}">
                <a16:creationId xmlns:a16="http://schemas.microsoft.com/office/drawing/2014/main" id="{C76CE9C3-45F2-C100-8B71-2FBD3139A851}"/>
              </a:ext>
            </a:extLst>
          </p:cNvPr>
          <p:cNvSpPr txBox="1">
            <a:spLocks/>
          </p:cNvSpPr>
          <p:nvPr userDrawn="1"/>
        </p:nvSpPr>
        <p:spPr>
          <a:xfrm>
            <a:off x="9875521" y="6446612"/>
            <a:ext cx="19456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/>
              <a:t>FY26 Budget Allocation</a:t>
            </a:r>
          </a:p>
        </p:txBody>
      </p:sp>
    </p:spTree>
    <p:extLst>
      <p:ext uri="{BB962C8B-B14F-4D97-AF65-F5344CB8AC3E}">
        <p14:creationId xmlns:p14="http://schemas.microsoft.com/office/powerpoint/2010/main" val="10734303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1008">
          <p15:clr>
            <a:srgbClr val="FBAE40"/>
          </p15:clr>
        </p15:guide>
        <p15:guide id="3" orient="horz" pos="1560">
          <p15:clr>
            <a:srgbClr val="FBAE40"/>
          </p15:clr>
        </p15:guide>
        <p15:guide id="4" pos="312">
          <p15:clr>
            <a:srgbClr val="FBAE40"/>
          </p15:clr>
        </p15:guide>
        <p15:guide id="5" pos="816">
          <p15:clr>
            <a:srgbClr val="FBAE40"/>
          </p15:clr>
        </p15:guide>
        <p15:guide id="6" pos="6336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06614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30667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42345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35853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71702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797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539496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71016" y="1545336"/>
            <a:ext cx="2029968" cy="1828800"/>
          </a:xfrm>
          <a:solidFill>
            <a:schemeClr val="accent3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71016" y="3191256"/>
            <a:ext cx="2029968" cy="694944"/>
          </a:xfrm>
          <a:solidFill>
            <a:schemeClr val="accent2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71016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0" name="Picture Placeholder 16">
            <a:extLst>
              <a:ext uri="{FF2B5EF4-FFF2-40B4-BE49-F238E27FC236}">
                <a16:creationId xmlns:a16="http://schemas.microsoft.com/office/drawing/2014/main" id="{BB749B9A-080F-37C0-08E6-909A5DA554D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71016" y="4144264"/>
            <a:ext cx="2029968" cy="1828800"/>
          </a:xfrm>
          <a:solidFill>
            <a:schemeClr val="accent3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4C7516E-0853-87BE-108B-697DD8E0DA7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71016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FB1A74E1-7CEB-F501-F998-7361A20F734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71016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28288" y="1545336"/>
            <a:ext cx="2029968" cy="1828800"/>
          </a:xfrm>
          <a:solidFill>
            <a:schemeClr val="accent3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8288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28288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B5D5100A-3D51-45DB-3A84-9E7FB85261E3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828288" y="4144264"/>
            <a:ext cx="2029968" cy="1828800"/>
          </a:xfrm>
          <a:solidFill>
            <a:schemeClr val="accent3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B775B771-678A-D917-7FE0-5DA7A23CCE2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828288" y="5790184"/>
            <a:ext cx="2029968" cy="694944"/>
          </a:xfrm>
          <a:solidFill>
            <a:schemeClr val="accent2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AA2B9540-B92A-AD9C-C01A-B08A98BF845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28288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385560" y="1545336"/>
            <a:ext cx="2029968" cy="1828800"/>
          </a:xfrm>
          <a:solidFill>
            <a:schemeClr val="accent3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85560" y="3191256"/>
            <a:ext cx="2029968" cy="694944"/>
          </a:xfrm>
          <a:solidFill>
            <a:schemeClr val="accent2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85560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2" name="Picture Placeholder 16">
            <a:extLst>
              <a:ext uri="{FF2B5EF4-FFF2-40B4-BE49-F238E27FC236}">
                <a16:creationId xmlns:a16="http://schemas.microsoft.com/office/drawing/2014/main" id="{3D2AAC25-9404-1F6F-200C-5660F499585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85560" y="4144264"/>
            <a:ext cx="2029968" cy="1828800"/>
          </a:xfrm>
          <a:solidFill>
            <a:schemeClr val="accent3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AE4677E1-AC1B-AB9C-5E0C-794903DD1CE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85560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826BBF6C-7198-3C15-CDCB-E72B08709C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85560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942832" y="1545336"/>
            <a:ext cx="2029968" cy="1828800"/>
          </a:xfrm>
          <a:solidFill>
            <a:schemeClr val="accent3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42832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42832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3" name="Picture Placeholder 16">
            <a:extLst>
              <a:ext uri="{FF2B5EF4-FFF2-40B4-BE49-F238E27FC236}">
                <a16:creationId xmlns:a16="http://schemas.microsoft.com/office/drawing/2014/main" id="{90CBAA5D-3D9B-0CB5-E527-996433638BE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942832" y="4144264"/>
            <a:ext cx="2029968" cy="1828800"/>
          </a:xfrm>
          <a:solidFill>
            <a:schemeClr val="accent3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5B47333C-2F5E-FA7D-5DD1-191E0F421B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942832" y="5790184"/>
            <a:ext cx="2029968" cy="694944"/>
          </a:xfrm>
          <a:solidFill>
            <a:schemeClr val="accent2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3" name="Text Placeholder 20">
            <a:extLst>
              <a:ext uri="{FF2B5EF4-FFF2-40B4-BE49-F238E27FC236}">
                <a16:creationId xmlns:a16="http://schemas.microsoft.com/office/drawing/2014/main" id="{D0AA2AE2-5A11-76D4-4D9C-B6B24D1419D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42832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90070913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28394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06693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342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93872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66075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4"/>
          <p:cNvSpPr txBox="1">
            <a:spLocks noGrp="1"/>
          </p:cNvSpPr>
          <p:nvPr>
            <p:ph type="title"/>
          </p:nvPr>
        </p:nvSpPr>
        <p:spPr>
          <a:xfrm>
            <a:off x="838201" y="36512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44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44"/>
          <p:cNvSpPr txBox="1">
            <a:spLocks noGrp="1"/>
          </p:cNvSpPr>
          <p:nvPr>
            <p:ph type="dt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44"/>
          <p:cNvSpPr txBox="1">
            <a:spLocks noGrp="1"/>
          </p:cNvSpPr>
          <p:nvPr>
            <p:ph type="ft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44"/>
          <p:cNvSpPr txBox="1">
            <a:spLocks noGrp="1"/>
          </p:cNvSpPr>
          <p:nvPr>
            <p:ph type="sldNum" idx="12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8278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50"/>
          <p:cNvSpPr txBox="1">
            <a:spLocks noGrp="1"/>
          </p:cNvSpPr>
          <p:nvPr>
            <p:ph type="title"/>
          </p:nvPr>
        </p:nvSpPr>
        <p:spPr>
          <a:xfrm>
            <a:off x="838201" y="36512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50"/>
          <p:cNvSpPr txBox="1">
            <a:spLocks noGrp="1"/>
          </p:cNvSpPr>
          <p:nvPr>
            <p:ph type="dt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50"/>
          <p:cNvSpPr txBox="1">
            <a:spLocks noGrp="1"/>
          </p:cNvSpPr>
          <p:nvPr>
            <p:ph type="ft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50"/>
          <p:cNvSpPr txBox="1">
            <a:spLocks noGrp="1"/>
          </p:cNvSpPr>
          <p:nvPr>
            <p:ph type="sldNum" idx="12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6380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5"/>
          <p:cNvSpPr txBox="1"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4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9" name="Google Shape;109;p45"/>
          <p:cNvSpPr txBox="1">
            <a:spLocks noGrp="1"/>
          </p:cNvSpPr>
          <p:nvPr>
            <p:ph type="dt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45"/>
          <p:cNvSpPr txBox="1">
            <a:spLocks noGrp="1"/>
          </p:cNvSpPr>
          <p:nvPr>
            <p:ph type="ft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45"/>
          <p:cNvSpPr txBox="1">
            <a:spLocks noGrp="1"/>
          </p:cNvSpPr>
          <p:nvPr>
            <p:ph type="sldNum" idx="12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67091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85"/>
          <p:cNvSpPr txBox="1">
            <a:spLocks noGrp="1"/>
          </p:cNvSpPr>
          <p:nvPr>
            <p:ph type="title"/>
          </p:nvPr>
        </p:nvSpPr>
        <p:spPr>
          <a:xfrm>
            <a:off x="831852" y="1709742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85"/>
          <p:cNvSpPr txBox="1">
            <a:spLocks noGrp="1"/>
          </p:cNvSpPr>
          <p:nvPr>
            <p:ph type="body" idx="1"/>
          </p:nvPr>
        </p:nvSpPr>
        <p:spPr>
          <a:xfrm>
            <a:off x="831852" y="4589466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5" name="Google Shape;115;p85"/>
          <p:cNvSpPr txBox="1">
            <a:spLocks noGrp="1"/>
          </p:cNvSpPr>
          <p:nvPr>
            <p:ph type="dt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85"/>
          <p:cNvSpPr txBox="1">
            <a:spLocks noGrp="1"/>
          </p:cNvSpPr>
          <p:nvPr>
            <p:ph type="ft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85"/>
          <p:cNvSpPr txBox="1">
            <a:spLocks noGrp="1"/>
          </p:cNvSpPr>
          <p:nvPr>
            <p:ph type="sldNum" idx="12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17396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86"/>
          <p:cNvSpPr txBox="1">
            <a:spLocks noGrp="1"/>
          </p:cNvSpPr>
          <p:nvPr>
            <p:ph type="title"/>
          </p:nvPr>
        </p:nvSpPr>
        <p:spPr>
          <a:xfrm>
            <a:off x="838201" y="36512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86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5181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86"/>
          <p:cNvSpPr txBox="1">
            <a:spLocks noGrp="1"/>
          </p:cNvSpPr>
          <p:nvPr>
            <p:ph type="body" idx="2"/>
          </p:nvPr>
        </p:nvSpPr>
        <p:spPr>
          <a:xfrm>
            <a:off x="6172201" y="1825625"/>
            <a:ext cx="5181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86"/>
          <p:cNvSpPr txBox="1">
            <a:spLocks noGrp="1"/>
          </p:cNvSpPr>
          <p:nvPr>
            <p:ph type="dt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86"/>
          <p:cNvSpPr txBox="1">
            <a:spLocks noGrp="1"/>
          </p:cNvSpPr>
          <p:nvPr>
            <p:ph type="ft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86"/>
          <p:cNvSpPr txBox="1">
            <a:spLocks noGrp="1"/>
          </p:cNvSpPr>
          <p:nvPr>
            <p:ph type="sldNum" idx="12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349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6.xml"/><Relationship Id="rId3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145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40.xml"/><Relationship Id="rId1" Type="http://schemas.openxmlformats.org/officeDocument/2006/relationships/slideLayout" Target="../slideLayouts/slideLayout139.xml"/><Relationship Id="rId6" Type="http://schemas.openxmlformats.org/officeDocument/2006/relationships/slideLayout" Target="../slideLayouts/slideLayout144.xml"/><Relationship Id="rId11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143.xml"/><Relationship Id="rId10" Type="http://schemas.openxmlformats.org/officeDocument/2006/relationships/slideLayout" Target="../slideLayouts/slideLayout148.xml"/><Relationship Id="rId4" Type="http://schemas.openxmlformats.org/officeDocument/2006/relationships/slideLayout" Target="../slideLayouts/slideLayout142.xml"/><Relationship Id="rId9" Type="http://schemas.openxmlformats.org/officeDocument/2006/relationships/slideLayout" Target="../slideLayouts/slideLayout14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image" Target="../media/image21.png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18" Type="http://schemas.openxmlformats.org/officeDocument/2006/relationships/slideLayout" Target="../slideLayouts/slideLayout83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17" Type="http://schemas.openxmlformats.org/officeDocument/2006/relationships/slideLayout" Target="../slideLayouts/slideLayout82.xml"/><Relationship Id="rId2" Type="http://schemas.openxmlformats.org/officeDocument/2006/relationships/slideLayout" Target="../slideLayouts/slideLayout67.xml"/><Relationship Id="rId16" Type="http://schemas.openxmlformats.org/officeDocument/2006/relationships/slideLayout" Target="../slideLayouts/slideLayout81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75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slideLayout" Target="../slideLayouts/slideLayout7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image" Target="../media/image21.png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13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6.xml"/><Relationship Id="rId13" Type="http://schemas.openxmlformats.org/officeDocument/2006/relationships/slideLayout" Target="../slideLayouts/slideLayout131.xml"/><Relationship Id="rId18" Type="http://schemas.openxmlformats.org/officeDocument/2006/relationships/slideLayout" Target="../slideLayouts/slideLayout136.xml"/><Relationship Id="rId3" Type="http://schemas.openxmlformats.org/officeDocument/2006/relationships/slideLayout" Target="../slideLayouts/slideLayout121.xml"/><Relationship Id="rId21" Type="http://schemas.openxmlformats.org/officeDocument/2006/relationships/theme" Target="../theme/theme9.xml"/><Relationship Id="rId7" Type="http://schemas.openxmlformats.org/officeDocument/2006/relationships/slideLayout" Target="../slideLayouts/slideLayout125.xml"/><Relationship Id="rId12" Type="http://schemas.openxmlformats.org/officeDocument/2006/relationships/slideLayout" Target="../slideLayouts/slideLayout130.xml"/><Relationship Id="rId17" Type="http://schemas.openxmlformats.org/officeDocument/2006/relationships/slideLayout" Target="../slideLayouts/slideLayout135.xml"/><Relationship Id="rId2" Type="http://schemas.openxmlformats.org/officeDocument/2006/relationships/slideLayout" Target="../slideLayouts/slideLayout120.xml"/><Relationship Id="rId16" Type="http://schemas.openxmlformats.org/officeDocument/2006/relationships/slideLayout" Target="../slideLayouts/slideLayout134.xml"/><Relationship Id="rId20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24.xml"/><Relationship Id="rId11" Type="http://schemas.openxmlformats.org/officeDocument/2006/relationships/slideLayout" Target="../slideLayouts/slideLayout129.xml"/><Relationship Id="rId5" Type="http://schemas.openxmlformats.org/officeDocument/2006/relationships/slideLayout" Target="../slideLayouts/slideLayout123.xml"/><Relationship Id="rId15" Type="http://schemas.openxmlformats.org/officeDocument/2006/relationships/slideLayout" Target="../slideLayouts/slideLayout133.xml"/><Relationship Id="rId10" Type="http://schemas.openxmlformats.org/officeDocument/2006/relationships/slideLayout" Target="../slideLayouts/slideLayout128.xml"/><Relationship Id="rId19" Type="http://schemas.openxmlformats.org/officeDocument/2006/relationships/slideLayout" Target="../slideLayouts/slideLayout137.xml"/><Relationship Id="rId4" Type="http://schemas.openxmlformats.org/officeDocument/2006/relationships/slideLayout" Target="../slideLayouts/slideLayout122.xml"/><Relationship Id="rId9" Type="http://schemas.openxmlformats.org/officeDocument/2006/relationships/slideLayout" Target="../slideLayouts/slideLayout127.xml"/><Relationship Id="rId14" Type="http://schemas.openxmlformats.org/officeDocument/2006/relationships/slideLayout" Target="../slideLayouts/slideLayout1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8952" y="1216152"/>
            <a:ext cx="10671048" cy="7680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58579" y="6436170"/>
            <a:ext cx="98755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A black and red logo&#10;&#10;AI-generated content may be incorrect.">
            <a:extLst>
              <a:ext uri="{FF2B5EF4-FFF2-40B4-BE49-F238E27FC236}">
                <a16:creationId xmlns:a16="http://schemas.microsoft.com/office/drawing/2014/main" id="{AD7AEB4D-0ECD-35B4-DDD7-E95AF9655D98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303850" y="6163490"/>
            <a:ext cx="1070997" cy="54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3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3" r:id="rId2"/>
    <p:sldLayoutId id="2147483652" r:id="rId3"/>
    <p:sldLayoutId id="2147483653" r:id="rId4"/>
    <p:sldLayoutId id="2147483664" r:id="rId5"/>
    <p:sldLayoutId id="2147483667" r:id="rId6"/>
    <p:sldLayoutId id="2147483668" r:id="rId7"/>
    <p:sldLayoutId id="2147483669" r:id="rId8"/>
    <p:sldLayoutId id="2147483673" r:id="rId9"/>
    <p:sldLayoutId id="2147483670" r:id="rId10"/>
    <p:sldLayoutId id="2147483671" r:id="rId11"/>
    <p:sldLayoutId id="2147483655" r:id="rId12"/>
    <p:sldLayoutId id="2147483674" r:id="rId13"/>
    <p:sldLayoutId id="2147483675" r:id="rId14"/>
    <p:sldLayoutId id="2147483676" r:id="rId15"/>
    <p:sldLayoutId id="2147483654" r:id="rId16"/>
    <p:sldLayoutId id="2147483656" r:id="rId17"/>
    <p:sldLayoutId id="2147483765" r:id="rId18"/>
    <p:sldLayoutId id="2147483658" r:id="rId19"/>
    <p:sldLayoutId id="2147483659" r:id="rId20"/>
  </p:sldLayoutIdLst>
  <p:hf hdr="0" dt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sz="4400" b="1" kern="1200" cap="all" baseline="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55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logo on a black background&#10;&#10;AI-generated content may be incorrect.">
            <a:extLst>
              <a:ext uri="{FF2B5EF4-FFF2-40B4-BE49-F238E27FC236}">
                <a16:creationId xmlns:a16="http://schemas.microsoft.com/office/drawing/2014/main" id="{CB51FB84-8B78-61B2-3C49-B3877955857C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99278" y="6240544"/>
            <a:ext cx="1114318" cy="56741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8952" y="1216152"/>
            <a:ext cx="10671048" cy="7680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02122" y="6454458"/>
            <a:ext cx="98755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EC10A0C-BB77-FD4A-8FA4-D4334D01E3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21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</p:sldLayoutIdLst>
  <p:hf hdr="0" ftr="0" dt="0"/>
  <p:txStyles>
    <p:titleStyle>
      <a:lvl1pPr algn="ctr" defTabSz="685800" rtl="0" eaLnBrk="1" latinLnBrk="0" hangingPunct="1">
        <a:lnSpc>
          <a:spcPts val="3656"/>
        </a:lnSpc>
        <a:spcBef>
          <a:spcPct val="0"/>
        </a:spcBef>
        <a:buNone/>
        <a:defRPr sz="3300" b="1" kern="1200" cap="all" baseline="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260604" indent="-260604" algn="l" defTabSz="685800" rtl="0" eaLnBrk="1" latinLnBrk="0" hangingPunct="1">
        <a:lnSpc>
          <a:spcPct val="100000"/>
        </a:lnSpc>
        <a:spcBef>
          <a:spcPts val="27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260604" algn="l" defTabSz="685800" rtl="0" eaLnBrk="1" latinLnBrk="0" hangingPunct="1">
        <a:lnSpc>
          <a:spcPct val="100000"/>
        </a:lnSpc>
        <a:spcBef>
          <a:spcPts val="27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260604" algn="l" defTabSz="685800" rtl="0" eaLnBrk="1" latinLnBrk="0" hangingPunct="1">
        <a:lnSpc>
          <a:spcPct val="100000"/>
        </a:lnSpc>
        <a:spcBef>
          <a:spcPts val="27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260604" algn="l" defTabSz="685800" rtl="0" eaLnBrk="1" latinLnBrk="0" hangingPunct="1">
        <a:lnSpc>
          <a:spcPct val="100000"/>
        </a:lnSpc>
        <a:spcBef>
          <a:spcPts val="27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260604" algn="l" defTabSz="685800" rtl="0" eaLnBrk="1" latinLnBrk="0" hangingPunct="1">
        <a:lnSpc>
          <a:spcPct val="100000"/>
        </a:lnSpc>
        <a:spcBef>
          <a:spcPts val="27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619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A black and red logo&#10;&#10;AI-generated content may be incorrect.">
            <a:extLst>
              <a:ext uri="{FF2B5EF4-FFF2-40B4-BE49-F238E27FC236}">
                <a16:creationId xmlns:a16="http://schemas.microsoft.com/office/drawing/2014/main" id="{C7F64AFD-F055-A3AB-FC0E-CCC1CD8106B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" y="6079949"/>
            <a:ext cx="1168400" cy="594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704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Segoe UI" panose="020B0502040204020203" pitchFamily="34" charset="0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07286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DFD55-3C28-40EF-9E31-A92D2E401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7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  <p:sldLayoutId id="2147483796" r:id="rId18"/>
  </p:sldLayoutIdLst>
  <p:hf hdr="0" ftr="0" dt="0"/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A black and red logo&#10;&#10;AI-generated content may be incorrect.">
            <a:extLst>
              <a:ext uri="{FF2B5EF4-FFF2-40B4-BE49-F238E27FC236}">
                <a16:creationId xmlns:a16="http://schemas.microsoft.com/office/drawing/2014/main" id="{C7F64AFD-F055-A3AB-FC0E-CCC1CD8106B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" y="6079949"/>
            <a:ext cx="1168400" cy="594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865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Segoe UI" panose="020B0502040204020203" pitchFamily="34" charset="0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3"/>
          <p:cNvSpPr txBox="1">
            <a:spLocks noGrp="1"/>
          </p:cNvSpPr>
          <p:nvPr>
            <p:ph type="title"/>
          </p:nvPr>
        </p:nvSpPr>
        <p:spPr>
          <a:xfrm>
            <a:off x="838201" y="36512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Google Shape;91;p43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43"/>
          <p:cNvSpPr txBox="1">
            <a:spLocks noGrp="1"/>
          </p:cNvSpPr>
          <p:nvPr>
            <p:ph type="dt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43"/>
          <p:cNvSpPr txBox="1">
            <a:spLocks noGrp="1"/>
          </p:cNvSpPr>
          <p:nvPr>
            <p:ph type="ft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43"/>
          <p:cNvSpPr txBox="1">
            <a:spLocks noGrp="1"/>
          </p:cNvSpPr>
          <p:nvPr>
            <p:ph type="sldNum" idx="12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35576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900">
                <a:solidFill>
                  <a:schemeClr val="tx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69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33" r:id="rId12"/>
    <p:sldLayoutId id="2147483834" r:id="rId13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5120">
          <p15:clr>
            <a:srgbClr val="A4A3A4"/>
          </p15:clr>
        </p15:guide>
        <p15:guide id="3" pos="32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992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5280">
          <p15:clr>
            <a:srgbClr val="547EBF"/>
          </p15:clr>
        </p15:guide>
        <p15:guide id="8" pos="4960">
          <p15:clr>
            <a:srgbClr val="547EBF"/>
          </p15:clr>
        </p15:guide>
        <p15:guide id="9" pos="2816">
          <p15:clr>
            <a:srgbClr val="547EBF"/>
          </p15:clr>
        </p15:guide>
        <p15:guide id="10" pos="2464">
          <p15:clr>
            <a:srgbClr val="547EBF"/>
          </p15:clr>
        </p15:guide>
        <p15:guide id="11" pos="7424">
          <p15:clr>
            <a:srgbClr val="547EBF"/>
          </p15:clr>
        </p15:guide>
        <p15:guide id="12" pos="7776">
          <p15:clr>
            <a:srgbClr val="547EBF"/>
          </p15:clr>
        </p15:guide>
        <p15:guide id="13" pos="6624">
          <p15:clr>
            <a:srgbClr val="9FCC3B"/>
          </p15:clr>
        </p15:guide>
        <p15:guide id="14" pos="6944">
          <p15:clr>
            <a:srgbClr val="9FCC3B"/>
          </p15:clr>
        </p15:guide>
        <p15:guide id="15" pos="3616">
          <p15:clr>
            <a:srgbClr val="9FCC3B"/>
          </p15:clr>
        </p15:guide>
        <p15:guide id="16" pos="3296">
          <p15:clr>
            <a:srgbClr val="9FCC3B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8952" y="1216152"/>
            <a:ext cx="10671048" cy="7680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1792" y="457200"/>
            <a:ext cx="3200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58579" y="6436170"/>
            <a:ext cx="98755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33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  <p:sldLayoutId id="2147483847" r:id="rId12"/>
    <p:sldLayoutId id="2147483848" r:id="rId13"/>
    <p:sldLayoutId id="2147483849" r:id="rId14"/>
    <p:sldLayoutId id="2147483850" r:id="rId15"/>
    <p:sldLayoutId id="2147483851" r:id="rId16"/>
    <p:sldLayoutId id="2147483852" r:id="rId17"/>
    <p:sldLayoutId id="2147483853" r:id="rId18"/>
    <p:sldLayoutId id="2147483854" r:id="rId19"/>
    <p:sldLayoutId id="2147483855" r:id="rId20"/>
  </p:sldLayoutIdLst>
  <p:hf hdr="0" dt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sz="4400" b="1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45.xml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45.xml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simbli.eboardsolutions.com/Policy/ViewPolicy.aspx?S=36031014&amp;revid=vsvYdg3F4DPMZzvrjOUwHw==&amp;ptid=amIgTZiB9plushNjl6WXhfiOQ==&amp;secid=&amp;PG=6&amp;IRP=0&amp;isPndg=false" TargetMode="External"/><Relationship Id="rId4" Type="http://schemas.openxmlformats.org/officeDocument/2006/relationships/image" Target="../media/image5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tinyaps.com/?APSDressCodePolicy" TargetMode="External"/><Relationship Id="rId1" Type="http://schemas.openxmlformats.org/officeDocument/2006/relationships/slideLayout" Target="../slideLayouts/slideLayout3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5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58.emf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sv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64.svg"/><Relationship Id="rId5" Type="http://schemas.openxmlformats.org/officeDocument/2006/relationships/image" Target="../media/image63.png"/><Relationship Id="rId4" Type="http://schemas.openxmlformats.org/officeDocument/2006/relationships/image" Target="../media/image62.sv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sv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66.svg"/><Relationship Id="rId5" Type="http://schemas.openxmlformats.org/officeDocument/2006/relationships/image" Target="../media/image65.png"/><Relationship Id="rId4" Type="http://schemas.openxmlformats.org/officeDocument/2006/relationships/image" Target="../media/image64.sv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svg"/><Relationship Id="rId3" Type="http://schemas.openxmlformats.org/officeDocument/2006/relationships/image" Target="../media/image69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2.svg"/><Relationship Id="rId5" Type="http://schemas.openxmlformats.org/officeDocument/2006/relationships/image" Target="../media/image71.png"/><Relationship Id="rId10" Type="http://schemas.openxmlformats.org/officeDocument/2006/relationships/hyperlink" Target="https://www.atlantapublicschools.us/cms/lib/GA01000924/Centricity/Domain/18889/APS_TaskForce3_08052025.pdf" TargetMode="External"/><Relationship Id="rId4" Type="http://schemas.openxmlformats.org/officeDocument/2006/relationships/image" Target="../media/image70.svg"/><Relationship Id="rId9" Type="http://schemas.openxmlformats.org/officeDocument/2006/relationships/hyperlink" Target="https://www.atlantapublicschools.us/cms/lib/GA01000924/Centricity/Domain/18889/APS_TaskForce1_05082025.pdf" TargetMode="Externa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svg"/><Relationship Id="rId3" Type="http://schemas.openxmlformats.org/officeDocument/2006/relationships/image" Target="../media/image69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75.svg"/><Relationship Id="rId5" Type="http://schemas.openxmlformats.org/officeDocument/2006/relationships/image" Target="../media/image71.png"/><Relationship Id="rId4" Type="http://schemas.openxmlformats.org/officeDocument/2006/relationships/image" Target="../media/image7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svg"/><Relationship Id="rId3" Type="http://schemas.openxmlformats.org/officeDocument/2006/relationships/image" Target="../media/image69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75.svg"/><Relationship Id="rId5" Type="http://schemas.openxmlformats.org/officeDocument/2006/relationships/image" Target="../media/image71.png"/><Relationship Id="rId4" Type="http://schemas.openxmlformats.org/officeDocument/2006/relationships/image" Target="../media/image74.sv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1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image" Target="../media/image45.png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12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860D9-9D47-C0BB-B2B4-4B6F2B36CF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GO Team Business  Meeting #1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C1060B-300F-3CE3-E5AA-D8E29791C9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en-US" dirty="0">
                <a:solidFill>
                  <a:srgbClr val="FF0000"/>
                </a:solidFill>
                <a:cs typeface="Sabon Next LT"/>
              </a:rPr>
              <a:t>Miles Elementary School 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9/25/25</a:t>
            </a:r>
            <a:endParaRPr lang="en-US" dirty="0">
              <a:solidFill>
                <a:srgbClr val="FF0000"/>
              </a:solidFill>
              <a:cs typeface="Sabon Next LT"/>
            </a:endParaRPr>
          </a:p>
        </p:txBody>
      </p:sp>
    </p:spTree>
    <p:extLst>
      <p:ext uri="{BB962C8B-B14F-4D97-AF65-F5344CB8AC3E}">
        <p14:creationId xmlns:p14="http://schemas.microsoft.com/office/powerpoint/2010/main" val="2131568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3598A2-4BE8-28E3-5BFD-C795CAC23F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27EBC0C-A52E-264A-76A6-EC49AF865D42}"/>
              </a:ext>
            </a:extLst>
          </p:cNvPr>
          <p:cNvSpPr txBox="1">
            <a:spLocks/>
          </p:cNvSpPr>
          <p:nvPr/>
        </p:nvSpPr>
        <p:spPr>
          <a:xfrm>
            <a:off x="758952" y="1216152"/>
            <a:ext cx="10671048" cy="7680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b="1" kern="1200" cap="all" baseline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MAP Results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6FCC8CE-1C1C-2992-12FC-DB8612B81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58579" y="6436170"/>
            <a:ext cx="987552" cy="2743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  <p:pic>
        <p:nvPicPr>
          <p:cNvPr id="5" name="Picture 4" descr="A screenshot of a table&#10;&#10;AI-generated content may be incorrect.">
            <a:extLst>
              <a:ext uri="{FF2B5EF4-FFF2-40B4-BE49-F238E27FC236}">
                <a16:creationId xmlns:a16="http://schemas.microsoft.com/office/drawing/2014/main" id="{78E8D2D0-EC9C-790D-471C-1386407DE9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984" y="2452688"/>
            <a:ext cx="9059352" cy="3217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1757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B661FF-62B2-B47C-FED0-A5FC4DEAA7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BB9F54F-344E-5353-4B58-ED73CA87E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11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A32C751-58B0-017E-5947-8881457C2149}"/>
              </a:ext>
            </a:extLst>
          </p:cNvPr>
          <p:cNvSpPr txBox="1">
            <a:spLocks/>
          </p:cNvSpPr>
          <p:nvPr/>
        </p:nvSpPr>
        <p:spPr>
          <a:xfrm>
            <a:off x="539496" y="445770"/>
            <a:ext cx="10671048" cy="7680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Arial Black"/>
                <a:cs typeface="Arial Black" panose="020B0604020202020204" pitchFamily="34" charset="0"/>
              </a:rPr>
              <a:t>MAP Results – Growth Quadrant</a:t>
            </a:r>
            <a:endParaRPr lang="en-US" sz="3200">
              <a:solidFill>
                <a:schemeClr val="tx1"/>
              </a:solidFill>
              <a:latin typeface="Arial Black"/>
              <a:cs typeface="Arial Black" panose="020B0604020202020204" pitchFamily="34" charset="0"/>
            </a:endParaRPr>
          </a:p>
        </p:txBody>
      </p:sp>
      <p:pic>
        <p:nvPicPr>
          <p:cNvPr id="2" name="Picture 1" descr="A screen shot of a chart&#10;&#10;AI-generated content may be incorrect.">
            <a:extLst>
              <a:ext uri="{FF2B5EF4-FFF2-40B4-BE49-F238E27FC236}">
                <a16:creationId xmlns:a16="http://schemas.microsoft.com/office/drawing/2014/main" id="{3921065B-F166-E324-BBDC-018318539D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25" y="1442768"/>
            <a:ext cx="790575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1502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87F7D8-71F7-132A-8D4F-A4D81E74DA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4CF9898-477E-59F3-6FD0-44448B72B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12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2F85210-03E8-CF4D-B1BB-7670762845F6}"/>
              </a:ext>
            </a:extLst>
          </p:cNvPr>
          <p:cNvSpPr txBox="1">
            <a:spLocks/>
          </p:cNvSpPr>
          <p:nvPr/>
        </p:nvSpPr>
        <p:spPr>
          <a:xfrm>
            <a:off x="539496" y="445770"/>
            <a:ext cx="10671048" cy="7680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Arial Black"/>
                <a:cs typeface="Arial Black" panose="020B0604020202020204" pitchFamily="34" charset="0"/>
              </a:rPr>
              <a:t>MAP Results – </a:t>
            </a:r>
            <a:r>
              <a:rPr lang="en-US" dirty="0" err="1">
                <a:latin typeface="Arial Black"/>
                <a:cs typeface="Arial Black" panose="020B0604020202020204" pitchFamily="34" charset="0"/>
              </a:rPr>
              <a:t>SubGroups</a:t>
            </a:r>
            <a:endParaRPr lang="en-US" dirty="0" err="1">
              <a:solidFill>
                <a:schemeClr val="tx1"/>
              </a:solidFill>
              <a:latin typeface="Arial Black"/>
              <a:cs typeface="Arial Black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A9545C8-E865-4C38-EA1B-5EC9F72775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2140" y="1881187"/>
            <a:ext cx="9986512" cy="380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1732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-3" y="-1"/>
            <a:ext cx="12192001" cy="1010484"/>
          </a:xfrm>
          <a:custGeom>
            <a:avLst/>
            <a:gdLst/>
            <a:ahLst/>
            <a:cxnLst/>
            <a:rect l="l" t="t" r="r" b="b"/>
            <a:pathLst>
              <a:path w="20059405" h="1750639">
                <a:moveTo>
                  <a:pt x="0" y="0"/>
                </a:moveTo>
                <a:lnTo>
                  <a:pt x="20059404" y="0"/>
                </a:lnTo>
                <a:lnTo>
                  <a:pt x="20059404" y="1750639"/>
                </a:lnTo>
                <a:lnTo>
                  <a:pt x="0" y="17506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 rot="8100000">
            <a:off x="10923136" y="5740110"/>
            <a:ext cx="864180" cy="864180"/>
          </a:xfrm>
          <a:custGeom>
            <a:avLst/>
            <a:gdLst/>
            <a:ahLst/>
            <a:cxnLst/>
            <a:rect l="l" t="t" r="r" b="b"/>
            <a:pathLst>
              <a:path w="1296270" h="1296270">
                <a:moveTo>
                  <a:pt x="0" y="0"/>
                </a:moveTo>
                <a:lnTo>
                  <a:pt x="1296271" y="0"/>
                </a:lnTo>
                <a:lnTo>
                  <a:pt x="1296271" y="1296270"/>
                </a:lnTo>
                <a:lnTo>
                  <a:pt x="0" y="12962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reeform 4"/>
          <p:cNvSpPr/>
          <p:nvPr/>
        </p:nvSpPr>
        <p:spPr>
          <a:xfrm rot="-2817685">
            <a:off x="395073" y="5739752"/>
            <a:ext cx="864180" cy="864180"/>
          </a:xfrm>
          <a:custGeom>
            <a:avLst/>
            <a:gdLst/>
            <a:ahLst/>
            <a:cxnLst/>
            <a:rect l="l" t="t" r="r" b="b"/>
            <a:pathLst>
              <a:path w="1296270" h="1296270">
                <a:moveTo>
                  <a:pt x="0" y="0"/>
                </a:moveTo>
                <a:lnTo>
                  <a:pt x="1296270" y="0"/>
                </a:lnTo>
                <a:lnTo>
                  <a:pt x="1296270" y="1296270"/>
                </a:lnTo>
                <a:lnTo>
                  <a:pt x="0" y="12962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403332" y="1079388"/>
            <a:ext cx="9385336" cy="8193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7000"/>
              </a:lnSpc>
            </a:pPr>
            <a:r>
              <a:rPr lang="en-US" sz="5000">
                <a:solidFill>
                  <a:srgbClr val="000000"/>
                </a:solidFill>
                <a:latin typeface="Calistoga"/>
                <a:ea typeface="Calistoga"/>
                <a:cs typeface="Calistoga"/>
                <a:sym typeface="Calistoga"/>
              </a:rPr>
              <a:t>Are we meeting our goals?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711419" y="147540"/>
            <a:ext cx="5085459" cy="491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Calistoga"/>
                <a:ea typeface="Calistoga"/>
                <a:cs typeface="Calistoga"/>
                <a:sym typeface="Calistoga"/>
              </a:rPr>
              <a:t>Mathematics</a:t>
            </a:r>
          </a:p>
        </p:txBody>
      </p:sp>
      <p:graphicFrame>
        <p:nvGraphicFramePr>
          <p:cNvPr id="7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5310095"/>
              </p:ext>
            </p:extLst>
          </p:nvPr>
        </p:nvGraphicFramePr>
        <p:xfrm>
          <a:off x="1437874" y="2101738"/>
          <a:ext cx="9504519" cy="4654532"/>
        </p:xfrm>
        <a:graphic>
          <a:graphicData uri="http://schemas.openxmlformats.org/drawingml/2006/table">
            <a:tbl>
              <a:tblPr/>
              <a:tblGrid>
                <a:gridCol w="42842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202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98608">
                <a:tc>
                  <a:txBody>
                    <a:bodyPr/>
                    <a:lstStyle/>
                    <a:p>
                      <a:pPr algn="ctr">
                        <a:lnSpc>
                          <a:spcPts val="5599"/>
                        </a:lnSpc>
                        <a:defRPr/>
                      </a:pPr>
                      <a:r>
                        <a:rPr lang="en-US" sz="2700" dirty="0">
                          <a:solidFill>
                            <a:srgbClr val="000000"/>
                          </a:solidFill>
                          <a:latin typeface="Calistoga"/>
                          <a:ea typeface="Calistoga"/>
                          <a:cs typeface="Calistoga"/>
                          <a:sym typeface="Calistoga"/>
                        </a:rPr>
                        <a:t>Grade</a:t>
                      </a:r>
                      <a:endParaRPr lang="en-US" sz="700" dirty="0"/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599"/>
                        </a:lnSpc>
                        <a:defRPr/>
                      </a:pPr>
                      <a:r>
                        <a:rPr lang="en-US" sz="2700" dirty="0">
                          <a:solidFill>
                            <a:srgbClr val="000000"/>
                          </a:solidFill>
                          <a:latin typeface="Calistoga"/>
                          <a:ea typeface="Calistoga"/>
                          <a:cs typeface="Calistoga"/>
                          <a:sym typeface="Calistoga"/>
                        </a:rPr>
                        <a:t>Level 3 &amp; Above</a:t>
                      </a:r>
                      <a:endParaRPr lang="en-US" sz="700" dirty="0"/>
                    </a:p>
                    <a:p>
                      <a:pPr algn="ctr">
                        <a:lnSpc>
                          <a:spcPts val="5599"/>
                        </a:lnSpc>
                      </a:pPr>
                      <a:r>
                        <a:rPr lang="en-US" sz="2700" dirty="0">
                          <a:solidFill>
                            <a:srgbClr val="000000"/>
                          </a:solidFill>
                          <a:latin typeface="Calistoga"/>
                          <a:ea typeface="Calistoga"/>
                          <a:cs typeface="Calistoga"/>
                        </a:rPr>
                        <a:t>(22%)</a:t>
                      </a:r>
                      <a:endParaRPr lang="en-US" sz="2700" dirty="0">
                        <a:solidFill>
                          <a:srgbClr val="000000"/>
                        </a:solidFill>
                        <a:latin typeface="Calistoga"/>
                        <a:ea typeface="Calistoga"/>
                        <a:cs typeface="Calistoga"/>
                        <a:sym typeface="Calistoga"/>
                      </a:endParaRPr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6361">
                <a:tc>
                  <a:txBody>
                    <a:bodyPr/>
                    <a:lstStyle/>
                    <a:p>
                      <a:pPr algn="ctr">
                        <a:lnSpc>
                          <a:spcPts val="4200"/>
                        </a:lnSpc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Calistoga"/>
                        </a:rPr>
                        <a:t>3rd</a:t>
                      </a:r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200"/>
                        </a:lnSpc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Calistoga"/>
                        </a:rPr>
                        <a:t>18%</a:t>
                      </a:r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6361">
                <a:tc>
                  <a:txBody>
                    <a:bodyPr/>
                    <a:lstStyle/>
                    <a:p>
                      <a:pPr algn="ctr">
                        <a:lnSpc>
                          <a:spcPts val="4200"/>
                        </a:lnSpc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Calistoga"/>
                        </a:rPr>
                        <a:t>4th</a:t>
                      </a:r>
                      <a:endParaRPr lang="en-US" sz="700" dirty="0"/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200"/>
                        </a:lnSpc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Calistoga"/>
                        </a:rPr>
                        <a:t>8%</a:t>
                      </a:r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6361">
                <a:tc>
                  <a:txBody>
                    <a:bodyPr/>
                    <a:lstStyle/>
                    <a:p>
                      <a:pPr algn="ctr">
                        <a:lnSpc>
                          <a:spcPts val="4200"/>
                        </a:lnSpc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Calistoga"/>
                        </a:rPr>
                        <a:t>5th</a:t>
                      </a:r>
                      <a:endParaRPr lang="en-US" sz="700" dirty="0"/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200"/>
                        </a:lnSpc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Calistoga"/>
                        </a:rPr>
                        <a:t>3%</a:t>
                      </a:r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6361">
                <a:tc>
                  <a:txBody>
                    <a:bodyPr/>
                    <a:lstStyle/>
                    <a:p>
                      <a:pPr algn="ctr">
                        <a:lnSpc>
                          <a:spcPts val="4200"/>
                        </a:lnSpc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Calistoga"/>
                          <a:ea typeface="Calistoga"/>
                          <a:cs typeface="Calistoga"/>
                          <a:sym typeface="Calistoga"/>
                        </a:rPr>
                        <a:t>School Avg.</a:t>
                      </a:r>
                      <a:endParaRPr lang="en-US" sz="700" dirty="0"/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200"/>
                        </a:lnSpc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Calistoga"/>
                          <a:ea typeface="Calistoga"/>
                          <a:cs typeface="Calistoga"/>
                        </a:rPr>
                        <a:t>13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Calistoga"/>
                          <a:ea typeface="Calistoga"/>
                          <a:cs typeface="Calistoga"/>
                          <a:sym typeface="Calistoga"/>
                        </a:rPr>
                        <a:t>%</a:t>
                      </a:r>
                      <a:endParaRPr lang="en-US" sz="700" dirty="0"/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-3" y="-1"/>
            <a:ext cx="12192001" cy="1010484"/>
          </a:xfrm>
          <a:custGeom>
            <a:avLst/>
            <a:gdLst/>
            <a:ahLst/>
            <a:cxnLst/>
            <a:rect l="l" t="t" r="r" b="b"/>
            <a:pathLst>
              <a:path w="20059405" h="1750639">
                <a:moveTo>
                  <a:pt x="0" y="0"/>
                </a:moveTo>
                <a:lnTo>
                  <a:pt x="20059404" y="0"/>
                </a:lnTo>
                <a:lnTo>
                  <a:pt x="20059404" y="1750639"/>
                </a:lnTo>
                <a:lnTo>
                  <a:pt x="0" y="17506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 rot="8100000">
            <a:off x="10923136" y="5740110"/>
            <a:ext cx="864180" cy="864180"/>
          </a:xfrm>
          <a:custGeom>
            <a:avLst/>
            <a:gdLst/>
            <a:ahLst/>
            <a:cxnLst/>
            <a:rect l="l" t="t" r="r" b="b"/>
            <a:pathLst>
              <a:path w="1296270" h="1296270">
                <a:moveTo>
                  <a:pt x="0" y="0"/>
                </a:moveTo>
                <a:lnTo>
                  <a:pt x="1296271" y="0"/>
                </a:lnTo>
                <a:lnTo>
                  <a:pt x="1296271" y="1296270"/>
                </a:lnTo>
                <a:lnTo>
                  <a:pt x="0" y="12962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reeform 4"/>
          <p:cNvSpPr/>
          <p:nvPr/>
        </p:nvSpPr>
        <p:spPr>
          <a:xfrm rot="-2817685">
            <a:off x="395073" y="5739752"/>
            <a:ext cx="864180" cy="864180"/>
          </a:xfrm>
          <a:custGeom>
            <a:avLst/>
            <a:gdLst/>
            <a:ahLst/>
            <a:cxnLst/>
            <a:rect l="l" t="t" r="r" b="b"/>
            <a:pathLst>
              <a:path w="1296270" h="1296270">
                <a:moveTo>
                  <a:pt x="0" y="0"/>
                </a:moveTo>
                <a:lnTo>
                  <a:pt x="1296270" y="0"/>
                </a:lnTo>
                <a:lnTo>
                  <a:pt x="1296270" y="1296270"/>
                </a:lnTo>
                <a:lnTo>
                  <a:pt x="0" y="12962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403332" y="1079388"/>
            <a:ext cx="9385336" cy="8193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7000"/>
              </a:lnSpc>
            </a:pPr>
            <a:r>
              <a:rPr lang="en-US" sz="5000">
                <a:solidFill>
                  <a:srgbClr val="000000"/>
                </a:solidFill>
                <a:latin typeface="Calistoga"/>
                <a:ea typeface="Calistoga"/>
                <a:cs typeface="Calistoga"/>
                <a:sym typeface="Calistoga"/>
              </a:rPr>
              <a:t>Are we meeting our goals?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711419" y="147540"/>
            <a:ext cx="5085459" cy="491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Calistoga"/>
                <a:ea typeface="Calistoga"/>
                <a:cs typeface="Calistoga"/>
                <a:sym typeface="Calistoga"/>
              </a:rPr>
              <a:t>English Language Arts (ELA)</a:t>
            </a:r>
          </a:p>
        </p:txBody>
      </p:sp>
      <p:graphicFrame>
        <p:nvGraphicFramePr>
          <p:cNvPr id="7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1093489"/>
              </p:ext>
            </p:extLst>
          </p:nvPr>
        </p:nvGraphicFramePr>
        <p:xfrm>
          <a:off x="1239639" y="1936638"/>
          <a:ext cx="9504519" cy="4654532"/>
        </p:xfrm>
        <a:graphic>
          <a:graphicData uri="http://schemas.openxmlformats.org/drawingml/2006/table">
            <a:tbl>
              <a:tblPr/>
              <a:tblGrid>
                <a:gridCol w="42842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202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98608">
                <a:tc>
                  <a:txBody>
                    <a:bodyPr/>
                    <a:lstStyle/>
                    <a:p>
                      <a:pPr algn="ctr">
                        <a:lnSpc>
                          <a:spcPts val="5599"/>
                        </a:lnSpc>
                        <a:defRPr/>
                      </a:pPr>
                      <a:r>
                        <a:rPr lang="en-US" sz="2700" dirty="0">
                          <a:solidFill>
                            <a:srgbClr val="000000"/>
                          </a:solidFill>
                          <a:latin typeface="Calistoga"/>
                          <a:ea typeface="Calistoga"/>
                          <a:cs typeface="Calistoga"/>
                          <a:sym typeface="Calistoga"/>
                        </a:rPr>
                        <a:t>Grade</a:t>
                      </a:r>
                      <a:endParaRPr lang="en-US" sz="700" dirty="0"/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599"/>
                        </a:lnSpc>
                        <a:defRPr/>
                      </a:pPr>
                      <a:r>
                        <a:rPr lang="en-US" sz="2700" dirty="0">
                          <a:solidFill>
                            <a:srgbClr val="000000"/>
                          </a:solidFill>
                          <a:latin typeface="Calistoga"/>
                          <a:ea typeface="Calistoga"/>
                          <a:cs typeface="Calistoga"/>
                          <a:sym typeface="Calistoga"/>
                        </a:rPr>
                        <a:t>Level 3 &amp; Above</a:t>
                      </a:r>
                      <a:endParaRPr lang="en-US" sz="700" dirty="0"/>
                    </a:p>
                    <a:p>
                      <a:pPr algn="ctr">
                        <a:lnSpc>
                          <a:spcPts val="5599"/>
                        </a:lnSpc>
                      </a:pPr>
                      <a:r>
                        <a:rPr lang="en-US" sz="2700" dirty="0">
                          <a:solidFill>
                            <a:srgbClr val="000000"/>
                          </a:solidFill>
                          <a:latin typeface="Calistoga"/>
                          <a:ea typeface="Calistoga"/>
                          <a:cs typeface="Calistoga"/>
                          <a:sym typeface="Calistoga"/>
                        </a:rPr>
                        <a:t>(</a:t>
                      </a:r>
                      <a:r>
                        <a:rPr lang="en-US" sz="2700" dirty="0">
                          <a:solidFill>
                            <a:srgbClr val="000000"/>
                          </a:solidFill>
                          <a:latin typeface="Calistoga"/>
                          <a:ea typeface="Calistoga"/>
                          <a:cs typeface="Calistoga"/>
                        </a:rPr>
                        <a:t>25</a:t>
                      </a:r>
                      <a:r>
                        <a:rPr lang="en-US" sz="2700" dirty="0">
                          <a:solidFill>
                            <a:srgbClr val="000000"/>
                          </a:solidFill>
                          <a:latin typeface="Calistoga"/>
                          <a:ea typeface="Calistoga"/>
                          <a:cs typeface="Calistoga"/>
                          <a:sym typeface="Calistoga"/>
                        </a:rPr>
                        <a:t>%)</a:t>
                      </a:r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6361">
                <a:tc>
                  <a:txBody>
                    <a:bodyPr/>
                    <a:lstStyle/>
                    <a:p>
                      <a:pPr algn="ctr">
                        <a:lnSpc>
                          <a:spcPts val="4200"/>
                        </a:lnSpc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Calistoga"/>
                        </a:rPr>
                        <a:t>3rd</a:t>
                      </a:r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200"/>
                        </a:lnSpc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Calistoga"/>
                          <a:ea typeface="Calistoga"/>
                          <a:cs typeface="Calistoga"/>
                        </a:rPr>
                        <a:t>19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Calistoga"/>
                          <a:ea typeface="Calistoga"/>
                          <a:cs typeface="Calistoga"/>
                          <a:sym typeface="Calistoga"/>
                        </a:rPr>
                        <a:t>%</a:t>
                      </a:r>
                      <a:endParaRPr lang="en-US" sz="700" dirty="0"/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6361">
                <a:tc>
                  <a:txBody>
                    <a:bodyPr/>
                    <a:lstStyle/>
                    <a:p>
                      <a:pPr algn="ctr">
                        <a:lnSpc>
                          <a:spcPts val="4200"/>
                        </a:lnSpc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Calistoga"/>
                        </a:rPr>
                        <a:t>4th</a:t>
                      </a:r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200"/>
                        </a:lnSpc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Calistoga"/>
                          <a:ea typeface="Calistoga"/>
                          <a:cs typeface="Calistoga"/>
                        </a:rPr>
                        <a:t>20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Calistoga"/>
                          <a:ea typeface="Calistoga"/>
                          <a:cs typeface="Calistoga"/>
                          <a:sym typeface="Calistoga"/>
                        </a:rPr>
                        <a:t>%</a:t>
                      </a:r>
                      <a:endParaRPr lang="en-US" sz="700" dirty="0"/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6361">
                <a:tc>
                  <a:txBody>
                    <a:bodyPr/>
                    <a:lstStyle/>
                    <a:p>
                      <a:pPr algn="ctr">
                        <a:lnSpc>
                          <a:spcPts val="4200"/>
                        </a:lnSpc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Calistoga"/>
                        </a:rPr>
                        <a:t>5th</a:t>
                      </a:r>
                      <a:endParaRPr lang="en-US" sz="700" dirty="0"/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200"/>
                        </a:lnSpc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Calistoga"/>
                          <a:ea typeface="Calistoga"/>
                          <a:cs typeface="Calistoga"/>
                        </a:rPr>
                        <a:t>19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Calistoga"/>
                          <a:ea typeface="Calistoga"/>
                          <a:cs typeface="Calistoga"/>
                          <a:sym typeface="Calistoga"/>
                        </a:rPr>
                        <a:t>%</a:t>
                      </a:r>
                      <a:endParaRPr lang="en-US" sz="700" dirty="0"/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6361">
                <a:tc>
                  <a:txBody>
                    <a:bodyPr/>
                    <a:lstStyle/>
                    <a:p>
                      <a:pPr algn="ctr">
                        <a:lnSpc>
                          <a:spcPts val="4200"/>
                        </a:lnSpc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Calistoga"/>
                          <a:ea typeface="Calistoga"/>
                          <a:cs typeface="Calistoga"/>
                          <a:sym typeface="Calistoga"/>
                        </a:rPr>
                        <a:t>School Avg.</a:t>
                      </a:r>
                      <a:endParaRPr lang="en-US" sz="700" dirty="0"/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200"/>
                        </a:lnSpc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Calistoga"/>
                          <a:ea typeface="Calistoga"/>
                          <a:cs typeface="Calistoga"/>
                        </a:rPr>
                        <a:t>23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Calistoga"/>
                          <a:ea typeface="Calistoga"/>
                          <a:cs typeface="Calistoga"/>
                          <a:sym typeface="Calistoga"/>
                        </a:rPr>
                        <a:t>%</a:t>
                      </a:r>
                      <a:endParaRPr lang="en-US" sz="700" dirty="0"/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566C4B-8390-810A-CB38-ABB8108EA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15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5B7ABB0-62F2-6F15-734F-625A498CB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935" y="183823"/>
            <a:ext cx="7696200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en-US" b="1" kern="1200">
                <a:latin typeface="+mj-lt"/>
                <a:ea typeface="+mj-ea"/>
                <a:cs typeface="+mj-cs"/>
              </a:rPr>
              <a:t>GO Team Discussion:</a:t>
            </a:r>
            <a:br>
              <a:rPr lang="en-US" b="1" kern="1200">
                <a:latin typeface="+mj-lt"/>
                <a:ea typeface="+mj-ea"/>
                <a:cs typeface="+mj-cs"/>
              </a:rPr>
            </a:br>
            <a:r>
              <a:rPr lang="en-US" b="1" kern="1200">
                <a:latin typeface="+mj-lt"/>
                <a:ea typeface="+mj-ea"/>
                <a:cs typeface="+mj-cs"/>
              </a:rPr>
              <a:t>Data Protocol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81779A-0CE7-0DAF-1F5F-EC7DC581845B}"/>
              </a:ext>
            </a:extLst>
          </p:cNvPr>
          <p:cNvSpPr txBox="1"/>
          <p:nvPr/>
        </p:nvSpPr>
        <p:spPr>
          <a:xfrm>
            <a:off x="326935" y="1602558"/>
            <a:ext cx="8402286" cy="432690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/>
          <a:p>
            <a:pPr marL="285750" indent="-228600">
              <a:lnSpc>
                <a:spcPct val="120000"/>
              </a:lnSpc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2200"/>
              <a:t>What do you notice?</a:t>
            </a:r>
          </a:p>
          <a:p>
            <a:pPr marL="285750" indent="-228600">
              <a:lnSpc>
                <a:spcPct val="120000"/>
              </a:lnSpc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2200"/>
              <a:t>What are your wonderings?</a:t>
            </a:r>
          </a:p>
          <a:p>
            <a:pPr marL="285750" indent="-228600">
              <a:lnSpc>
                <a:spcPct val="120000"/>
              </a:lnSpc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2200"/>
              <a:t>Based on our school’s trend data from MAP assessments and end-of-year test assessments, which student sub-groups and grade levels showed the most significant gaps or unexpected trends?</a:t>
            </a:r>
          </a:p>
          <a:p>
            <a:pPr marL="285750" indent="-228600">
              <a:lnSpc>
                <a:spcPct val="120000"/>
              </a:lnSpc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2200"/>
              <a:t>Based on our school’s trend data from MAP assessments, Milestones and other indicators, are there specific trends that require more focused attention?</a:t>
            </a:r>
          </a:p>
          <a:p>
            <a:pPr marL="285750" indent="-228600">
              <a:lnSpc>
                <a:spcPct val="120000"/>
              </a:lnSpc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2200"/>
              <a:t>What additional questions do you have?</a:t>
            </a:r>
          </a:p>
        </p:txBody>
      </p:sp>
    </p:spTree>
    <p:extLst>
      <p:ext uri="{BB962C8B-B14F-4D97-AF65-F5344CB8AC3E}">
        <p14:creationId xmlns:p14="http://schemas.microsoft.com/office/powerpoint/2010/main" val="32965250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5B79A42-A580-BA04-634F-C20E01BEBA81}"/>
              </a:ext>
            </a:extLst>
          </p:cNvPr>
          <p:cNvSpPr/>
          <p:nvPr/>
        </p:nvSpPr>
        <p:spPr>
          <a:xfrm>
            <a:off x="3767328" y="4438699"/>
            <a:ext cx="8025384" cy="1815797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Sabon Next L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B309B0-6209-D3D0-9D5E-308B9F6E7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7328" y="347472"/>
            <a:ext cx="8165592" cy="768096"/>
          </a:xfrm>
        </p:spPr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Glows &amp; Grows</a:t>
            </a:r>
            <a:br>
              <a:rPr lang="en-US" dirty="0"/>
            </a:br>
            <a:endParaRPr lang="en-US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5058AE03-D409-0714-CCED-4548A9C92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2C39DD0-CD86-2929-7808-58D17FC2C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67328" y="1298089"/>
            <a:ext cx="3822192" cy="411480"/>
          </a:xfrm>
        </p:spPr>
        <p:txBody>
          <a:bodyPr/>
          <a:lstStyle/>
          <a:p>
            <a:r>
              <a:rPr lang="en-US"/>
              <a:t>Glows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DD1D0BF9-FCAA-67DA-79AB-E6E7E6D2B6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970520" y="1710331"/>
            <a:ext cx="3741928" cy="2278698"/>
          </a:xfrm>
        </p:spPr>
        <p:txBody>
          <a:bodyPr/>
          <a:lstStyle/>
          <a:p>
            <a:r>
              <a:rPr lang="en-US" dirty="0"/>
              <a:t>Overall MAP Math is far from EOY goals</a:t>
            </a:r>
          </a:p>
          <a:p>
            <a:r>
              <a:rPr lang="en-US" dirty="0"/>
              <a:t>MAP Math  is far from EOY Goals</a:t>
            </a:r>
          </a:p>
          <a:p>
            <a:r>
              <a:rPr lang="en-US" dirty="0"/>
              <a:t>ELL subgroup is the furthest away from hitting EOY.</a:t>
            </a:r>
          </a:p>
          <a:p>
            <a:r>
              <a:rPr lang="en-US" dirty="0"/>
              <a:t>SWD is not hitting EOY Target </a:t>
            </a:r>
          </a:p>
          <a:p>
            <a:r>
              <a:rPr lang="en-US" dirty="0"/>
              <a:t>Overall MAP Data is lower from last year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05EDAF-7F0D-70A2-2FDE-151C980459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970520" y="1298089"/>
            <a:ext cx="3822192" cy="411480"/>
          </a:xfrm>
        </p:spPr>
        <p:txBody>
          <a:bodyPr/>
          <a:lstStyle/>
          <a:p>
            <a:r>
              <a:rPr lang="en-US"/>
              <a:t>Grows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F3806DC-D69A-AB71-E9F7-CB31F3BCA0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11926" y="1676041"/>
            <a:ext cx="3741928" cy="1546844"/>
          </a:xfrm>
        </p:spPr>
        <p:txBody>
          <a:bodyPr vert="horz" lIns="45720" tIns="45720" rIns="45720" bIns="45720" rtlCol="0" anchor="t">
            <a:noAutofit/>
          </a:bodyPr>
          <a:lstStyle/>
          <a:p>
            <a:pPr marL="347345" indent="-347345"/>
            <a:r>
              <a:rPr lang="en-US" dirty="0"/>
              <a:t>Overall MAP ELA is close to EOY goals</a:t>
            </a:r>
          </a:p>
          <a:p>
            <a:pPr marL="347345" indent="-347345"/>
            <a:r>
              <a:rPr lang="en-US" dirty="0"/>
              <a:t>3rd grade MAP Math is close to meeting   EOY goal</a:t>
            </a:r>
            <a:endParaRPr lang="en-US" dirty="0">
              <a:cs typeface="Sabon Next LT"/>
            </a:endParaRPr>
          </a:p>
          <a:p>
            <a:pPr marL="347345" indent="-347345"/>
            <a:r>
              <a:rPr lang="en-US" dirty="0">
                <a:cs typeface="Sabon Next LT"/>
              </a:rPr>
              <a:t>SWD is hitting EOY target for ELA </a:t>
            </a:r>
          </a:p>
          <a:p>
            <a:pPr marL="0" indent="0">
              <a:buNone/>
            </a:pPr>
            <a:endParaRPr lang="en-US" dirty="0">
              <a:cs typeface="Sabon Next LT"/>
            </a:endParaRPr>
          </a:p>
          <a:p>
            <a:pPr marL="347345" indent="-347345"/>
            <a:endParaRPr lang="en-US" dirty="0">
              <a:cs typeface="Sabon Next LT"/>
            </a:endParaRP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37576DA-8EC0-E437-DAA0-94AC28248B56}"/>
              </a:ext>
            </a:extLst>
          </p:cNvPr>
          <p:cNvSpPr txBox="1">
            <a:spLocks/>
          </p:cNvSpPr>
          <p:nvPr/>
        </p:nvSpPr>
        <p:spPr>
          <a:xfrm>
            <a:off x="4077462" y="5017903"/>
            <a:ext cx="2763012" cy="6655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kern="1200" cap="all" baseline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800" b="1" i="0" u="none" strike="noStrike" kern="1200" cap="all" spc="0" normalizeH="0" baseline="0" noProof="0">
                <a:ln>
                  <a:noFill/>
                </a:ln>
                <a:solidFill>
                  <a:srgbClr val="80818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IMPACT</a:t>
            </a:r>
            <a:endParaRPr kumimoji="0" lang="en-US" sz="4800" b="1" i="0" u="none" strike="noStrike" kern="1200" cap="all" spc="0" normalizeH="0" baseline="0" noProof="0">
              <a:ln>
                <a:noFill/>
              </a:ln>
              <a:solidFill>
                <a:srgbClr val="D8031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0FC404F0-4FC3-C7FD-86B7-97EF5F8C04C5}"/>
              </a:ext>
            </a:extLst>
          </p:cNvPr>
          <p:cNvSpPr txBox="1">
            <a:spLocks/>
          </p:cNvSpPr>
          <p:nvPr/>
        </p:nvSpPr>
        <p:spPr>
          <a:xfrm>
            <a:off x="6840474" y="4757749"/>
            <a:ext cx="5092446" cy="11858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kern="1200" cap="all" baseline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all" spc="0" normalizeH="0" baseline="0" noProof="0" dirty="0">
                <a:ln>
                  <a:noFill/>
                </a:ln>
                <a:solidFill>
                  <a:srgbClr val="D803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are we on target to successfully ACCOMPLISH our priorities?</a:t>
            </a:r>
            <a:endParaRPr kumimoji="0" lang="en-US" sz="2400" b="1" i="0" u="none" strike="noStrike" kern="1200" cap="all" spc="0" normalizeH="0" baseline="0" noProof="0" dirty="0">
              <a:ln>
                <a:noFill/>
              </a:ln>
              <a:solidFill>
                <a:srgbClr val="D8031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28D8078-533B-B481-0506-CBCD96C4A39B}"/>
              </a:ext>
            </a:extLst>
          </p:cNvPr>
          <p:cNvSpPr/>
          <p:nvPr/>
        </p:nvSpPr>
        <p:spPr>
          <a:xfrm>
            <a:off x="1313688" y="4686299"/>
            <a:ext cx="914400" cy="914400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Sabon Next LT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BCDC579-AAF7-14C7-05A1-EC49FB528FCC}"/>
              </a:ext>
            </a:extLst>
          </p:cNvPr>
          <p:cNvSpPr/>
          <p:nvPr/>
        </p:nvSpPr>
        <p:spPr>
          <a:xfrm>
            <a:off x="399288" y="3730751"/>
            <a:ext cx="2743200" cy="2743200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Sabon Next LT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46491DC-81CE-1A71-D8E7-1BB125211C63}"/>
              </a:ext>
            </a:extLst>
          </p:cNvPr>
          <p:cNvSpPr/>
          <p:nvPr/>
        </p:nvSpPr>
        <p:spPr>
          <a:xfrm>
            <a:off x="-1" y="3429000"/>
            <a:ext cx="3447289" cy="3429000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Sabon Next LT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A01D70F-3E69-CAF9-F52A-E4D891C0D7D8}"/>
              </a:ext>
            </a:extLst>
          </p:cNvPr>
          <p:cNvSpPr/>
          <p:nvPr/>
        </p:nvSpPr>
        <p:spPr>
          <a:xfrm>
            <a:off x="856488" y="4229099"/>
            <a:ext cx="1828800" cy="1828800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Sabon Next LT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FFD9951-4D31-D84F-1872-EEB5AFF6CF98}"/>
              </a:ext>
            </a:extLst>
          </p:cNvPr>
          <p:cNvSpPr/>
          <p:nvPr/>
        </p:nvSpPr>
        <p:spPr>
          <a:xfrm>
            <a:off x="1563624" y="4948428"/>
            <a:ext cx="390144" cy="390143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Sabon Next 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6504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16DAA-1ACF-4343-A637-D55C4A5DE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Timeline for GO Teams</a:t>
            </a:r>
          </a:p>
        </p:txBody>
      </p:sp>
      <p:graphicFrame>
        <p:nvGraphicFramePr>
          <p:cNvPr id="4" name="Content Placeholder 4" descr="timeline SmartArt graphic&#10;">
            <a:extLst>
              <a:ext uri="{FF2B5EF4-FFF2-40B4-BE49-F238E27FC236}">
                <a16:creationId xmlns:a16="http://schemas.microsoft.com/office/drawing/2014/main" id="{E246B7D8-C843-490A-A5BB-04DFA74A3D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9791245"/>
              </p:ext>
            </p:extLst>
          </p:nvPr>
        </p:nvGraphicFramePr>
        <p:xfrm>
          <a:off x="996696" y="2131187"/>
          <a:ext cx="10195560" cy="3675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8B6466-CC56-4078-BB0C-7A0D5CB3F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6B855D-E9CC-4FF8-AD85-6CDC7B89A0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BBDA472B-547B-9B0B-909E-FD71ACC4E6B8}"/>
              </a:ext>
            </a:extLst>
          </p:cNvPr>
          <p:cNvSpPr/>
          <p:nvPr/>
        </p:nvSpPr>
        <p:spPr>
          <a:xfrm>
            <a:off x="7802310" y="1358574"/>
            <a:ext cx="731378" cy="1213503"/>
          </a:xfrm>
          <a:prstGeom prst="downArrow">
            <a:avLst/>
          </a:prstGeom>
          <a:solidFill>
            <a:schemeClr val="accent5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A7C49E-0BF6-016B-F353-89ED2B2AE1AE}"/>
              </a:ext>
            </a:extLst>
          </p:cNvPr>
          <p:cNvSpPr txBox="1"/>
          <p:nvPr/>
        </p:nvSpPr>
        <p:spPr>
          <a:xfrm>
            <a:off x="7334684" y="953659"/>
            <a:ext cx="1666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You are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A92A91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HERE</a:t>
            </a:r>
          </a:p>
        </p:txBody>
      </p:sp>
    </p:spTree>
    <p:extLst>
      <p:ext uri="{BB962C8B-B14F-4D97-AF65-F5344CB8AC3E}">
        <p14:creationId xmlns:p14="http://schemas.microsoft.com/office/powerpoint/2010/main" val="12322500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0F095-F5F5-381E-8A64-28CD5B449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9712" y="2660904"/>
            <a:ext cx="4251106" cy="768096"/>
          </a:xfrm>
        </p:spPr>
        <p:txBody>
          <a:bodyPr/>
          <a:lstStyle/>
          <a:p>
            <a:r>
              <a:rPr lang="en-US"/>
              <a:t>Questions?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B164B5-ADA1-96DA-4209-38A86523C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8326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76F28C-383F-90B3-89C9-5253243C3B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99184-2723-CF98-31D3-80B78991A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3150600"/>
            <a:ext cx="6400800" cy="1618623"/>
          </a:xfrm>
        </p:spPr>
        <p:txBody>
          <a:bodyPr/>
          <a:lstStyle/>
          <a:p>
            <a:r>
              <a:rPr lang="en-US" dirty="0"/>
              <a:t>Uniform</a:t>
            </a:r>
            <a:br>
              <a:rPr lang="en-US" dirty="0"/>
            </a:br>
            <a:r>
              <a:rPr lang="en-US" dirty="0"/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2269224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565E9-D88A-55D3-9D42-BD1C24B6D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236" y="176938"/>
            <a:ext cx="5693664" cy="768096"/>
          </a:xfrm>
        </p:spPr>
        <p:txBody>
          <a:bodyPr/>
          <a:lstStyle/>
          <a:p>
            <a:r>
              <a:rPr lang="en-US" sz="4400" b="1">
                <a:latin typeface="Arial Black" panose="020B0604020202020204" pitchFamily="34" charset="0"/>
                <a:ea typeface="Arial Regular" pitchFamily="34" charset="-122"/>
                <a:cs typeface="Arial Black" panose="020B0604020202020204" pitchFamily="34" charset="0"/>
              </a:rPr>
              <a:t>Agenda</a:t>
            </a:r>
            <a:endParaRPr lang="en-US" sz="4400" b="1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2C42994-9FD3-62F2-E69B-EE065787E2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378" y="966978"/>
            <a:ext cx="7094918" cy="492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5318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B219B-7E3A-7E84-6386-37313F0CF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3392423"/>
            <a:ext cx="6400800" cy="2112637"/>
          </a:xfrm>
        </p:spPr>
        <p:txBody>
          <a:bodyPr/>
          <a:lstStyle/>
          <a:p>
            <a:r>
              <a:rPr lang="en-US" sz="4400" b="1" dirty="0">
                <a:solidFill>
                  <a:schemeClr val="accent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Discussion: Optional School</a:t>
            </a:r>
            <a:br>
              <a:rPr lang="en-US" sz="4400" b="1" dirty="0">
                <a:solidFill>
                  <a:schemeClr val="accent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en-US" sz="4400" b="1" dirty="0">
                <a:solidFill>
                  <a:schemeClr val="accent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Uniform</a:t>
            </a:r>
          </a:p>
        </p:txBody>
      </p:sp>
    </p:spTree>
    <p:extLst>
      <p:ext uri="{BB962C8B-B14F-4D97-AF65-F5344CB8AC3E}">
        <p14:creationId xmlns:p14="http://schemas.microsoft.com/office/powerpoint/2010/main" val="10794945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921A6-56DF-770E-7700-62BD0740C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232" y="173736"/>
            <a:ext cx="10671048" cy="768096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Optional School Uniform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105638-F151-49E1-7573-76AD04D6B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1964" y="6419275"/>
            <a:ext cx="987552" cy="274320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213480-0161-0C61-4D86-0E2B5698E6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6315" y="2435289"/>
            <a:ext cx="3328416" cy="3557016"/>
          </a:xfrm>
        </p:spPr>
        <p:txBody>
          <a:bodyPr/>
          <a:lstStyle/>
          <a:p>
            <a:r>
              <a:rPr lang="en-US" dirty="0"/>
              <a:t>Elementary</a:t>
            </a:r>
          </a:p>
        </p:txBody>
      </p:sp>
      <p:pic>
        <p:nvPicPr>
          <p:cNvPr id="16" name="Picture Placeholder 15" descr="A school building with a flag&#10;&#10;Description automatically generated">
            <a:extLst>
              <a:ext uri="{FF2B5EF4-FFF2-40B4-BE49-F238E27FC236}">
                <a16:creationId xmlns:a16="http://schemas.microsoft.com/office/drawing/2014/main" id="{4903371E-3A04-A40B-4C52-D546E0738B91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2"/>
          <a:srcRect l="20891" r="20891"/>
          <a:stretch>
            <a:fillRect/>
          </a:stretch>
        </p:blipFill>
        <p:spPr>
          <a:xfrm>
            <a:off x="1854179" y="1950657"/>
            <a:ext cx="932688" cy="932688"/>
          </a:xfrm>
          <a:ln>
            <a:solidFill>
              <a:schemeClr val="accent3"/>
            </a:solidFill>
          </a:ln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BFE91D3-286E-5744-9CC0-E9BDD995534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35207" y="3642297"/>
            <a:ext cx="2770632" cy="2206752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effectLst/>
              </a:rPr>
              <a:t>A school uniform is adopted upon the agreement of the principal and a majority vote of the School Governance Team (GO </a:t>
            </a:r>
            <a:r>
              <a:rPr lang="en-US" spc="-10" dirty="0">
                <a:solidFill>
                  <a:schemeClr val="tx1"/>
                </a:solidFill>
                <a:effectLst/>
              </a:rPr>
              <a:t>Team).</a:t>
            </a:r>
            <a:endParaRPr lang="en-US" dirty="0">
              <a:solidFill>
                <a:schemeClr val="tx1"/>
              </a:solidFill>
              <a:effectLst/>
            </a:endParaRPr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9A735E9-F36C-8856-1F79-12C7C7738B5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87067" y="2435289"/>
            <a:ext cx="3328416" cy="3557016"/>
          </a:xfrm>
        </p:spPr>
        <p:txBody>
          <a:bodyPr/>
          <a:lstStyle/>
          <a:p>
            <a:r>
              <a:rPr lang="en-US" dirty="0"/>
              <a:t>Middle</a:t>
            </a:r>
          </a:p>
        </p:txBody>
      </p:sp>
      <p:pic>
        <p:nvPicPr>
          <p:cNvPr id="18" name="Picture Placeholder 17" descr="A group of children walking into a school&#10;&#10;Description automatically generated">
            <a:extLst>
              <a:ext uri="{FF2B5EF4-FFF2-40B4-BE49-F238E27FC236}">
                <a16:creationId xmlns:a16="http://schemas.microsoft.com/office/drawing/2014/main" id="{4AD3BCA5-6130-F87F-B0DE-B94E4C16C60E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>
          <a:blip r:embed="rId3"/>
          <a:srcRect t="10938" b="10938"/>
          <a:stretch>
            <a:fillRect/>
          </a:stretch>
        </p:blipFill>
        <p:spPr>
          <a:xfrm>
            <a:off x="5584931" y="1950657"/>
            <a:ext cx="932688" cy="932688"/>
          </a:xfr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437B749-425E-05E3-141D-EDD70C2C079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665959" y="3642297"/>
            <a:ext cx="2770632" cy="2206752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effectLst/>
              </a:rPr>
              <a:t>School uniforms are adopted upon the agreement of the principal, GO Team and the elected student government. If the school does not have an elected student government, then a majority vote must be secured from the student body to adopt a school uniform.</a:t>
            </a:r>
          </a:p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B364895-FBB9-832F-FE9F-FA0C8E4C9C8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35523" y="2435289"/>
            <a:ext cx="3328416" cy="3557016"/>
          </a:xfrm>
        </p:spPr>
        <p:txBody>
          <a:bodyPr/>
          <a:lstStyle/>
          <a:p>
            <a:r>
              <a:rPr lang="en-US" dirty="0"/>
              <a:t>High</a:t>
            </a:r>
          </a:p>
        </p:txBody>
      </p:sp>
      <p:pic>
        <p:nvPicPr>
          <p:cNvPr id="20" name="Picture Placeholder 19">
            <a:extLst>
              <a:ext uri="{FF2B5EF4-FFF2-40B4-BE49-F238E27FC236}">
                <a16:creationId xmlns:a16="http://schemas.microsoft.com/office/drawing/2014/main" id="{E439337F-0A28-F49B-C404-195582CC5ED1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4"/>
          <a:srcRect/>
          <a:stretch/>
        </p:blipFill>
        <p:spPr>
          <a:xfrm>
            <a:off x="9233387" y="1968945"/>
            <a:ext cx="932688" cy="932688"/>
          </a:xfrm>
          <a:ln>
            <a:solidFill>
              <a:schemeClr val="accent4"/>
            </a:solidFill>
          </a:ln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9A69A7B-1F93-CF7F-D5F3-0EB73861AD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14415" y="3642297"/>
            <a:ext cx="2770632" cy="2206752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effectLst/>
              </a:rPr>
              <a:t>School uniforms are adopted upon the agreement of the principal, GO Team and the elected student government. If the school does not have an elected student government, then a majority vote must be secured from the student body to adopt a school uniform.</a:t>
            </a:r>
          </a:p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429688-D7E4-60BB-FA7C-9FCC307945B0}"/>
              </a:ext>
            </a:extLst>
          </p:cNvPr>
          <p:cNvSpPr txBox="1"/>
          <p:nvPr/>
        </p:nvSpPr>
        <p:spPr>
          <a:xfrm>
            <a:off x="692891" y="960703"/>
            <a:ext cx="10671048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Next LT"/>
                <a:ea typeface="+mn-ea"/>
                <a:cs typeface="+mn-cs"/>
              </a:rPr>
              <a:t>In the 2023-2024 school year, the APS Board of Education updated the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Next LT"/>
                <a:ea typeface="+mn-ea"/>
                <a:cs typeface="+mn-cs"/>
                <a:hlinkClick r:id="rId5"/>
              </a:rPr>
              <a:t>district’s dress code policy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Next LT"/>
                <a:ea typeface="+mn-ea"/>
                <a:cs typeface="+mn-cs"/>
              </a:rPr>
              <a:t>.  As part of the update, starting with the 2025-2026 school year if a school wishes to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Sabon Next LT"/>
                <a:ea typeface="+mn-ea"/>
                <a:cs typeface="+mn-cs"/>
              </a:rPr>
              <a:t>maintain or explore implementing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Next LT"/>
                <a:ea typeface="+mn-ea"/>
                <a:cs typeface="+mn-cs"/>
              </a:rPr>
              <a:t> an optional school uniform, it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Next LT"/>
                <a:ea typeface="+mn-ea"/>
                <a:cs typeface="+mn-cs"/>
              </a:rPr>
              <a:t>must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Next LT"/>
                <a:ea typeface="+mn-ea"/>
                <a:cs typeface="+mn-cs"/>
              </a:rPr>
              <a:t> go through an engagement process and have a vote as outlined below: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bon Next LT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6E1EAE-E880-CFFE-7FD8-DC36F9119ECF}"/>
              </a:ext>
            </a:extLst>
          </p:cNvPr>
          <p:cNvSpPr txBox="1"/>
          <p:nvPr/>
        </p:nvSpPr>
        <p:spPr>
          <a:xfrm>
            <a:off x="656315" y="6232849"/>
            <a:ext cx="10707624" cy="338554"/>
          </a:xfrm>
          <a:prstGeom prst="rect">
            <a:avLst/>
          </a:prstGeom>
          <a:solidFill>
            <a:schemeClr val="accent3"/>
          </a:solidFill>
          <a:ln w="190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Next LT"/>
                <a:ea typeface="+mn-ea"/>
                <a:cs typeface="+mn-cs"/>
              </a:rPr>
              <a:t>If your school currently has a school uniform and wishes to continue it, you must go through this process!</a:t>
            </a:r>
          </a:p>
        </p:txBody>
      </p:sp>
    </p:spTree>
    <p:extLst>
      <p:ext uri="{BB962C8B-B14F-4D97-AF65-F5344CB8AC3E}">
        <p14:creationId xmlns:p14="http://schemas.microsoft.com/office/powerpoint/2010/main" val="11172146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74746-EA16-E9AC-D5CD-8653B3923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4335" y="59509"/>
            <a:ext cx="8767665" cy="1536026"/>
          </a:xfrm>
        </p:spPr>
        <p:txBody>
          <a:bodyPr wrap="none" anchor="t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4000" dirty="0">
                <a:solidFill>
                  <a:schemeClr val="accent4"/>
                </a:solidFill>
              </a:rPr>
              <a:t>ABOE Policy JCDB</a:t>
            </a:r>
            <a:br>
              <a:rPr lang="en-US" sz="4000" dirty="0">
                <a:solidFill>
                  <a:schemeClr val="accent4"/>
                </a:solidFill>
              </a:rPr>
            </a:br>
            <a:r>
              <a:rPr lang="en-US" sz="4000" dirty="0">
                <a:solidFill>
                  <a:schemeClr val="accent4"/>
                </a:solidFill>
              </a:rPr>
              <a:t>Student Dress Code</a:t>
            </a:r>
            <a:br>
              <a:rPr lang="en-US" sz="4000" dirty="0">
                <a:solidFill>
                  <a:schemeClr val="accent4"/>
                </a:solidFill>
              </a:rPr>
            </a:br>
            <a:r>
              <a:rPr lang="en-US" sz="1400" b="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400" b="0" i="1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Last Revised, 06/03/2024</a:t>
            </a:r>
            <a:r>
              <a:rPr lang="en-US" sz="1400" b="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DE50540-D15D-08FA-913B-2C5FC666F1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57020" y="2023349"/>
            <a:ext cx="3822192" cy="521107"/>
          </a:xfrm>
        </p:spPr>
        <p:txBody>
          <a:bodyPr/>
          <a:lstStyle/>
          <a:p>
            <a:pPr algn="ctr"/>
            <a:r>
              <a:rPr lang="en-US" sz="3200" u="sng" dirty="0"/>
              <a:t>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EE6BBE-A18C-528A-5514-5C09534F96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57020" y="2736526"/>
            <a:ext cx="3822192" cy="3174080"/>
          </a:xfrm>
          <a:ln>
            <a:solidFill>
              <a:schemeClr val="bg2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marL="457200" indent="-4572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AutoNum type="arabicPeriod"/>
            </a:pPr>
            <a:r>
              <a:rPr lang="en-US" sz="2000" dirty="0"/>
              <a:t>A top of non-see through fabric</a:t>
            </a: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AutoNum type="arabicPeriod"/>
            </a:pPr>
            <a:r>
              <a:rPr lang="en-US" sz="2000" dirty="0"/>
              <a:t>A bottom of non-see through fabric</a:t>
            </a: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AutoNum type="arabicPeriod"/>
            </a:pPr>
            <a:r>
              <a:rPr lang="en-US" sz="2000" dirty="0"/>
              <a:t>Shoes</a:t>
            </a: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AutoNum type="arabicPeriod"/>
            </a:pPr>
            <a:r>
              <a:rPr lang="en-US" sz="2000" dirty="0"/>
              <a:t>Undergarments that are not visible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6D0DB8-8B95-9EA1-1DBB-7FCDA62E5C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65104" y="2668262"/>
            <a:ext cx="3741928" cy="3684588"/>
          </a:xfrm>
          <a:ln>
            <a:solidFill>
              <a:schemeClr val="bg2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marL="457200" indent="-457200"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en-US" sz="2000" dirty="0"/>
              <a:t>No words or symbols that are gang-related, sexually suggestive, obscene or promote illegal behavior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en-US" sz="2000" dirty="0"/>
              <a:t>Nothing associated with alcohol, illegal drugs or tobacco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en-US" sz="2000" dirty="0"/>
              <a:t>No flip-flops, athletic slides or footwear that doesn’t support the front and back of the foot</a:t>
            </a:r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BE968DF5-1809-9003-8FEB-00E655E5B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2187" y="6405309"/>
            <a:ext cx="987552" cy="274320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AEC10A0C-BB77-FD4A-8FA4-D4334D01E3A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2D32B54-09C6-125A-EB2A-DB5FD9C6EE9F}"/>
              </a:ext>
            </a:extLst>
          </p:cNvPr>
          <p:cNvSpPr txBox="1">
            <a:spLocks/>
          </p:cNvSpPr>
          <p:nvPr/>
        </p:nvSpPr>
        <p:spPr>
          <a:xfrm>
            <a:off x="8227547" y="1982755"/>
            <a:ext cx="3822192" cy="5211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50" b="1" kern="1200" cap="all" baseline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0" algn="l" defTabSz="685800" rtl="0" eaLnBrk="1" latinLnBrk="0" hangingPunct="1">
              <a:lnSpc>
                <a:spcPct val="100000"/>
              </a:lnSpc>
              <a:spcBef>
                <a:spcPts val="270"/>
              </a:spcBef>
              <a:buFont typeface="Arial" panose="020B0604020202020204" pitchFamily="34" charset="0"/>
              <a:buNone/>
              <a:defRPr sz="15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100000"/>
              </a:lnSpc>
              <a:spcBef>
                <a:spcPts val="270"/>
              </a:spcBef>
              <a:buFont typeface="Arial" panose="020B0604020202020204" pitchFamily="34" charset="0"/>
              <a:buNone/>
              <a:defRPr sz="135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100000"/>
              </a:lnSpc>
              <a:spcBef>
                <a:spcPts val="270"/>
              </a:spcBef>
              <a:buFont typeface="Arial" panose="020B0604020202020204" pitchFamily="34" charset="0"/>
              <a:buNone/>
              <a:defRPr sz="12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100000"/>
              </a:lnSpc>
              <a:spcBef>
                <a:spcPts val="270"/>
              </a:spcBef>
              <a:buFont typeface="Arial" panose="020B0604020202020204" pitchFamily="34" charset="0"/>
              <a:buNone/>
              <a:defRPr sz="12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1" i="0" u="sng" strike="noStrike" kern="1200" cap="all" spc="0" normalizeH="0" baseline="0" noProof="0" dirty="0">
                <a:ln>
                  <a:noFill/>
                </a:ln>
                <a:solidFill>
                  <a:srgbClr val="D8031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Restrictions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C6FDE7-C98E-E167-C793-D9F1FB652FFC}"/>
              </a:ext>
            </a:extLst>
          </p:cNvPr>
          <p:cNvSpPr txBox="1"/>
          <p:nvPr/>
        </p:nvSpPr>
        <p:spPr>
          <a:xfrm>
            <a:off x="3428254" y="1449022"/>
            <a:ext cx="8763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Next LT"/>
                <a:ea typeface="+mn-ea"/>
                <a:cs typeface="+mn-cs"/>
                <a:hlinkClick r:id="rId2"/>
              </a:rPr>
              <a:t>http://tinyAPS.com/?APSDressCodePolicy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bon Next 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73793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BE9947-9360-AF0D-98EF-7E0FEFC760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C782E-0451-75BD-6CCE-5372C7ACB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6091" y="152994"/>
            <a:ext cx="10671048" cy="768096"/>
          </a:xfrm>
        </p:spPr>
        <p:txBody>
          <a:bodyPr anchor="t">
            <a:normAutofit/>
          </a:bodyPr>
          <a:lstStyle/>
          <a:p>
            <a:r>
              <a:rPr lang="en-US" dirty="0"/>
              <a:t>School-specific Dress Codes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87140FDA-2296-F55E-1861-BF1FA42AA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4448" y="6430686"/>
            <a:ext cx="987552" cy="274320"/>
          </a:xfrm>
        </p:spPr>
        <p:txBody>
          <a:bodyPr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AEC10A0C-BB77-FD4A-8FA4-D4334D01E3A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276CFC5E-3DF4-17F1-4B83-E315A6EC1E02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539496" y="2155371"/>
          <a:ext cx="11119104" cy="43825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3D0D57C-73EB-B961-86E5-DC66E1BCA245}"/>
              </a:ext>
            </a:extLst>
          </p:cNvPr>
          <p:cNvSpPr txBox="1"/>
          <p:nvPr/>
        </p:nvSpPr>
        <p:spPr>
          <a:xfrm>
            <a:off x="1558960" y="781131"/>
            <a:ext cx="101392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Sabon Next LT"/>
                <a:ea typeface="+mn-ea"/>
                <a:cs typeface="+mn-cs"/>
              </a:rPr>
              <a:t>We have one districtwide student dress code adopted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Sabon Next LT"/>
                <a:ea typeface="+mn-ea"/>
                <a:cs typeface="+mn-cs"/>
              </a:rPr>
              <a:t>by the Atlanta Board of Education.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Sabon Next LT"/>
                <a:ea typeface="+mn-ea"/>
                <a:cs typeface="+mn-cs"/>
              </a:rPr>
              <a:t>School-specific dress codes may not contradict Board policy.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Sabon Next LT"/>
                <a:ea typeface="+mn-ea"/>
                <a:cs typeface="+mn-cs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7EAD42-0351-DE48-736E-07F0C66BD15A}"/>
              </a:ext>
            </a:extLst>
          </p:cNvPr>
          <p:cNvSpPr txBox="1"/>
          <p:nvPr/>
        </p:nvSpPr>
        <p:spPr>
          <a:xfrm>
            <a:off x="806197" y="1988325"/>
            <a:ext cx="11119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Next LT"/>
                <a:ea typeface="+mn-ea"/>
                <a:cs typeface="+mn-cs"/>
              </a:rPr>
              <a:t>Examples of problematic school specific dress-code provisions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bon Next 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5328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078BE-11FD-FCD8-6A7A-9B7CE2972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9972" y="274802"/>
            <a:ext cx="6766560" cy="768096"/>
          </a:xfrm>
        </p:spPr>
        <p:txBody>
          <a:bodyPr anchor="t">
            <a:noAutofit/>
          </a:bodyPr>
          <a:lstStyle/>
          <a:p>
            <a:r>
              <a:rPr lang="en-US" sz="4000" b="1" dirty="0">
                <a:solidFill>
                  <a:schemeClr val="tx2"/>
                </a:solidFill>
              </a:rPr>
              <a:t>School Uniforms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85A82A-1732-D740-03D1-FD8EC1850F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9972" y="1491296"/>
            <a:ext cx="6766560" cy="4453395"/>
          </a:xfrm>
        </p:spPr>
        <p:txBody>
          <a:bodyPr vert="horz" lIns="91440" tIns="45720" rIns="91440" bIns="45720" rtlCol="0">
            <a:noAutofit/>
          </a:bodyPr>
          <a:lstStyle/>
          <a:p>
            <a:pPr fontAlgn="base"/>
            <a:r>
              <a:rPr lang="en-US" sz="3200" b="0" i="0" dirty="0">
                <a:effectLst/>
              </a:rPr>
              <a:t>Schools may choose to adopt an </a:t>
            </a:r>
            <a:r>
              <a:rPr lang="en-US" sz="3200" b="1" i="1" u="sng" dirty="0">
                <a:effectLst/>
              </a:rPr>
              <a:t>optional</a:t>
            </a:r>
            <a:r>
              <a:rPr lang="en-US" sz="3200" b="0" i="0" dirty="0">
                <a:effectLst/>
              </a:rPr>
              <a:t> school uniform.</a:t>
            </a:r>
            <a:endParaRPr lang="en-US" sz="3200" dirty="0"/>
          </a:p>
          <a:p>
            <a:endParaRPr lang="en-US" sz="3200" dirty="0"/>
          </a:p>
          <a:p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Effective immediately, </a:t>
            </a:r>
            <a:r>
              <a:rPr lang="en-US" sz="3200" b="1" dirty="0">
                <a:solidFill>
                  <a:schemeClr val="accent1"/>
                </a:solidFill>
              </a:rPr>
              <a:t>at no time 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will students have their instructional time interrupted or be barred from school or class for declining to wear the optional school uniform.</a:t>
            </a:r>
          </a:p>
          <a:p>
            <a:pPr marL="0" indent="0">
              <a:buNone/>
            </a:pPr>
            <a:endParaRPr lang="en-US" b="0" i="0" dirty="0">
              <a:effectLst/>
            </a:endParaRPr>
          </a:p>
          <a:p>
            <a:pPr marL="0" indent="0">
              <a:buNone/>
            </a:pPr>
            <a:endParaRPr lang="en-US" b="0" i="0" dirty="0">
              <a:effectLst/>
            </a:endParaRPr>
          </a:p>
          <a:p>
            <a:endParaRPr lang="en-US" dirty="0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A5194B06-442F-2322-DE5D-083ABD70B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80122" y="6453739"/>
            <a:ext cx="987552" cy="274320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AEC10A0C-BB77-FD4A-8FA4-D4334D01E3A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8700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00A62-6E6E-1B15-ADC6-FD9F648CD5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009" y="166414"/>
            <a:ext cx="7322828" cy="1501781"/>
          </a:xfrm>
        </p:spPr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Are We Interested in Establishing an optional school uniform?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42983345-EF19-908F-B343-5C67BEE7665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37751" y="1878044"/>
            <a:ext cx="6494105" cy="4062651"/>
          </a:xfrm>
          <a:prstGeom prst="rect">
            <a:avLst/>
          </a:prstGeom>
          <a:noFill/>
        </p:spPr>
        <p:txBody>
          <a:bodyPr vert="horz" wrap="square" lIns="91440" tIns="0" rIns="91440" bIns="0" rtlCol="0" anchor="t">
            <a:spAutoFit/>
          </a:bodyPr>
          <a:lstStyle/>
          <a:p>
            <a:pPr>
              <a:spcBef>
                <a:spcPts val="0"/>
              </a:spcBef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GO Team needs to </a:t>
            </a:r>
            <a:r>
              <a:rPr lang="en-US" sz="2400" b="1" dirty="0">
                <a:solidFill>
                  <a:schemeClr val="accent1"/>
                </a:solidFill>
              </a:rPr>
              <a:t>vote</a:t>
            </a:r>
            <a:r>
              <a:rPr lang="en-US" sz="2400" dirty="0">
                <a:solidFill>
                  <a:schemeClr val="accent3"/>
                </a:solidFill>
              </a:rPr>
              <a:t>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 </a:t>
            </a:r>
            <a:r>
              <a:rPr lang="en-US" sz="2400" b="1" dirty="0">
                <a:solidFill>
                  <a:schemeClr val="accent1"/>
                </a:solidFill>
              </a:rPr>
              <a:t>maintaining or exploring implementing an optional school uniform</a:t>
            </a:r>
            <a:r>
              <a:rPr lang="en-US" sz="2400" dirty="0">
                <a:solidFill>
                  <a:schemeClr val="accent1"/>
                </a:solidFill>
              </a:rPr>
              <a:t>. </a:t>
            </a:r>
          </a:p>
          <a:p>
            <a:pPr>
              <a:spcBef>
                <a:spcPts val="0"/>
              </a:spcBef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After the motion and a second, the GO Team may have additional discussion. Once discussion is concluded, the GO Team will vote.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cs typeface="Sabon Next LT"/>
            </a:endParaRPr>
          </a:p>
          <a:p>
            <a:pPr>
              <a:spcBef>
                <a:spcPts val="0"/>
              </a:spcBef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If the GO Team votes to move forward, then the team should proceed to discuss the School Uniform Advisory Committee. 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Sabon Next LT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F1F132B-B7CE-77D7-7512-DBC89C6DA459}"/>
              </a:ext>
            </a:extLst>
          </p:cNvPr>
          <p:cNvSpPr txBox="1">
            <a:spLocks/>
          </p:cNvSpPr>
          <p:nvPr/>
        </p:nvSpPr>
        <p:spPr>
          <a:xfrm>
            <a:off x="7417837" y="2709224"/>
            <a:ext cx="3247053" cy="1439552"/>
          </a:xfrm>
          <a:prstGeom prst="rect">
            <a:avLst/>
          </a:prstGeom>
        </p:spPr>
        <p:txBody>
          <a:bodyPr vert="horz" lIns="91440" tIns="0" rIns="91440" bIns="45720" rtlCol="0" anchor="ctr">
            <a:noAutofit/>
          </a:bodyPr>
          <a:lstStyle>
            <a:lvl1pPr algn="l" defTabSz="685800" rtl="0" eaLnBrk="1" latinLnBrk="0" hangingPunct="1">
              <a:lnSpc>
                <a:spcPts val="3656"/>
              </a:lnSpc>
              <a:spcBef>
                <a:spcPct val="0"/>
              </a:spcBef>
              <a:buNone/>
              <a:defRPr sz="3300" b="1" kern="1200" cap="all" baseline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ts val="3656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all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 Black" panose="020B0604020202020204" pitchFamily="34" charset="0"/>
                <a:ea typeface="+mj-ea"/>
                <a:cs typeface="Arial Black" panose="020B0604020202020204" pitchFamily="34" charset="0"/>
              </a:rPr>
              <a:t>Take Action</a:t>
            </a:r>
          </a:p>
        </p:txBody>
      </p:sp>
    </p:spTree>
    <p:extLst>
      <p:ext uri="{BB962C8B-B14F-4D97-AF65-F5344CB8AC3E}">
        <p14:creationId xmlns:p14="http://schemas.microsoft.com/office/powerpoint/2010/main" val="11442711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09EE5-AFCE-F2B8-224D-F88883788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484" y="204935"/>
            <a:ext cx="5693664" cy="768096"/>
          </a:xfrm>
        </p:spPr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ED2233-54A8-D58C-1B73-B86D6E2A178F}"/>
              </a:ext>
            </a:extLst>
          </p:cNvPr>
          <p:cNvSpPr txBox="1"/>
          <p:nvPr/>
        </p:nvSpPr>
        <p:spPr>
          <a:xfrm>
            <a:off x="180483" y="2517483"/>
            <a:ext cx="7284007" cy="39703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D8031C"/>
                </a:solidFill>
                <a:effectLst/>
                <a:uLnTx/>
                <a:uFillTx/>
                <a:latin typeface="Sabon Next LT"/>
                <a:ea typeface="+mn-ea"/>
                <a:cs typeface="+mn-cs"/>
              </a:rPr>
              <a:t>The School Uniform Advisory Committee will be responsible for: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sng" strike="noStrike" kern="1200" cap="none" spc="0" normalizeH="0" baseline="0" noProof="0" dirty="0">
              <a:ln>
                <a:noFill/>
              </a:ln>
              <a:solidFill>
                <a:srgbClr val="F5CE3E"/>
              </a:solidFill>
              <a:effectLst/>
              <a:uLnTx/>
              <a:uFillTx/>
              <a:latin typeface="Sabon Next LT"/>
              <a:ea typeface="+mn-ea"/>
              <a:cs typeface="+mn-cs"/>
            </a:endParaRP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Next LT"/>
                <a:ea typeface="+mn-ea"/>
                <a:cs typeface="+mn-cs"/>
              </a:rPr>
              <a:t>Develop a stakeholder engagement plan to receive feedback on implementing a uniform and its components, if adopted. Must include a minimum 20-day public comment period on any proposed uniform</a:t>
            </a: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Next LT"/>
                <a:ea typeface="+mn-ea"/>
                <a:cs typeface="+mn-cs"/>
              </a:rPr>
              <a:t>Recommending the optional school uniform components.</a:t>
            </a: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Next LT"/>
                <a:ea typeface="+mn-ea"/>
                <a:cs typeface="+mn-cs"/>
              </a:rPr>
              <a:t>Establishing the student voting timeline and process (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Next LT"/>
                <a:ea typeface="+mn-ea"/>
                <a:cs typeface="+mn-cs"/>
              </a:rPr>
              <a:t>if necessary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Next LT"/>
                <a:ea typeface="+mn-ea"/>
                <a:cs typeface="+mn-cs"/>
              </a:rPr>
              <a:t>).</a:t>
            </a: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Next LT"/>
                <a:ea typeface="+mn-ea"/>
                <a:cs typeface="+mn-cs"/>
              </a:rPr>
              <a:t>Determine the length of time the uniform will be in use before reconsideration</a:t>
            </a: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Next LT"/>
                <a:ea typeface="+mn-ea"/>
                <a:cs typeface="Dreaming Outloud Pro"/>
              </a:rPr>
              <a:t>Developing a communication plan to inform the school community about the optional school uniform, if the uniform is adopted </a:t>
            </a: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Next LT"/>
                <a:ea typeface="+mn-ea"/>
                <a:cs typeface="+mn-cs"/>
              </a:rPr>
              <a:t>Other objectives as defined by the GO Team.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59E948-B36E-20C4-1DC9-263CA55CCAF5}"/>
              </a:ext>
            </a:extLst>
          </p:cNvPr>
          <p:cNvSpPr txBox="1"/>
          <p:nvPr/>
        </p:nvSpPr>
        <p:spPr>
          <a:xfrm>
            <a:off x="180483" y="1692298"/>
            <a:ext cx="7156581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Next LT"/>
                <a:ea typeface="+mn-ea"/>
                <a:cs typeface="+mn-cs"/>
              </a:rPr>
              <a:t>The GO Team will now discuss if they wish to move forward with establishing a School Uniform Advisory Committee.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bon Next LT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0F7C4D-74B7-606C-A211-F43623FA55B0}"/>
              </a:ext>
            </a:extLst>
          </p:cNvPr>
          <p:cNvSpPr txBox="1"/>
          <p:nvPr/>
        </p:nvSpPr>
        <p:spPr>
          <a:xfrm>
            <a:off x="180483" y="736387"/>
            <a:ext cx="5693665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accent4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Next LT"/>
                <a:ea typeface="+mn-ea"/>
                <a:cs typeface="+mn-cs"/>
              </a:rPr>
              <a:t>Only needed if the GO Team voted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Next LT"/>
                <a:ea typeface="+mn-ea"/>
                <a:cs typeface="+mn-cs"/>
              </a:rPr>
              <a:t>YES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Next LT"/>
                <a:ea typeface="+mn-ea"/>
                <a:cs typeface="+mn-cs"/>
              </a:rPr>
              <a:t> to maintaining or exploring establishing an optional school uniform.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bon Next 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2256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921A6-56DF-770E-7700-62BD0740C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232" y="173736"/>
            <a:ext cx="10671048" cy="768096"/>
          </a:xfrm>
        </p:spPr>
        <p:txBody>
          <a:bodyPr/>
          <a:lstStyle/>
          <a:p>
            <a:r>
              <a:rPr lang="en-US" dirty="0"/>
              <a:t>Committee members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105638-F151-49E1-7573-76AD04D6B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1964" y="6419275"/>
            <a:ext cx="987552" cy="274320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213480-0161-0C61-4D86-0E2B5698E6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3258" y="3164306"/>
            <a:ext cx="3318390" cy="3165990"/>
          </a:xfrm>
        </p:spPr>
        <p:txBody>
          <a:bodyPr/>
          <a:lstStyle/>
          <a:p>
            <a:r>
              <a:rPr lang="en-US" sz="2000" dirty="0"/>
              <a:t>Elementary</a:t>
            </a:r>
          </a:p>
        </p:txBody>
      </p:sp>
      <p:pic>
        <p:nvPicPr>
          <p:cNvPr id="16" name="Picture Placeholder 15" descr="A school building with a flag&#10;&#10;Description automatically generated">
            <a:extLst>
              <a:ext uri="{FF2B5EF4-FFF2-40B4-BE49-F238E27FC236}">
                <a16:creationId xmlns:a16="http://schemas.microsoft.com/office/drawing/2014/main" id="{4903371E-3A04-A40B-4C52-D546E0738B91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2"/>
          <a:srcRect l="20891" r="20891"/>
          <a:stretch>
            <a:fillRect/>
          </a:stretch>
        </p:blipFill>
        <p:spPr>
          <a:xfrm>
            <a:off x="1911096" y="2689700"/>
            <a:ext cx="932688" cy="932688"/>
          </a:xfrm>
          <a:ln>
            <a:solidFill>
              <a:schemeClr val="accent3"/>
            </a:solidFill>
          </a:ln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9A735E9-F36C-8856-1F79-12C7C7738B5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43984" y="3154278"/>
            <a:ext cx="3318390" cy="3176018"/>
          </a:xfrm>
        </p:spPr>
        <p:txBody>
          <a:bodyPr/>
          <a:lstStyle/>
          <a:p>
            <a:r>
              <a:rPr lang="en-US" sz="2000" dirty="0"/>
              <a:t>Middle</a:t>
            </a:r>
          </a:p>
        </p:txBody>
      </p:sp>
      <p:pic>
        <p:nvPicPr>
          <p:cNvPr id="18" name="Picture Placeholder 17" descr="A group of children walking into a school&#10;&#10;Description automatically generated">
            <a:extLst>
              <a:ext uri="{FF2B5EF4-FFF2-40B4-BE49-F238E27FC236}">
                <a16:creationId xmlns:a16="http://schemas.microsoft.com/office/drawing/2014/main" id="{4AD3BCA5-6130-F87F-B0DE-B94E4C16C60E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>
          <a:blip r:embed="rId3"/>
          <a:srcRect t="10938" b="10938"/>
          <a:stretch>
            <a:fillRect/>
          </a:stretch>
        </p:blipFill>
        <p:spPr>
          <a:xfrm>
            <a:off x="5641848" y="2719779"/>
            <a:ext cx="932688" cy="932688"/>
          </a:xfr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437B749-425E-05E3-141D-EDD70C2C079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43984" y="4244539"/>
            <a:ext cx="3332104" cy="2052790"/>
          </a:xfrm>
        </p:spPr>
        <p:txBody>
          <a:bodyPr/>
          <a:lstStyle/>
          <a:p>
            <a:pPr marL="0" indent="0">
              <a:buNone/>
            </a:pPr>
            <a:r>
              <a:rPr lang="en-US" sz="1400" b="1" dirty="0">
                <a:solidFill>
                  <a:schemeClr val="accent4"/>
                </a:solidFill>
                <a:ea typeface="+mn-lt"/>
                <a:cs typeface="+mn-lt"/>
              </a:rPr>
              <a:t>Middle School </a:t>
            </a:r>
            <a:r>
              <a:rPr lang="en-US" sz="1400" b="1" u="sng" dirty="0">
                <a:solidFill>
                  <a:schemeClr val="accent4"/>
                </a:solidFill>
                <a:ea typeface="+mn-lt"/>
                <a:cs typeface="+mn-lt"/>
              </a:rPr>
              <a:t>with</a:t>
            </a:r>
            <a:r>
              <a:rPr lang="en-US" sz="1400" b="1" dirty="0">
                <a:solidFill>
                  <a:schemeClr val="accent4"/>
                </a:solidFill>
                <a:ea typeface="+mn-lt"/>
                <a:cs typeface="+mn-lt"/>
              </a:rPr>
              <a:t> Student Ambassadors </a:t>
            </a:r>
          </a:p>
          <a:p>
            <a:pPr marL="0" indent="0">
              <a:buNone/>
            </a:pPr>
            <a:r>
              <a:rPr lang="en-US" sz="1400" dirty="0">
                <a:ea typeface="+mn-lt"/>
                <a:cs typeface="+mn-lt"/>
              </a:rPr>
              <a:t>At least 3 student ambassadors </a:t>
            </a:r>
            <a:endParaRPr lang="en-US" sz="1400" dirty="0">
              <a:cs typeface="Sabon Next LT"/>
            </a:endParaRPr>
          </a:p>
          <a:p>
            <a:pPr marL="260350" indent="-260350">
              <a:buNone/>
            </a:pPr>
            <a:endParaRPr lang="en-US" sz="1400" dirty="0">
              <a:cs typeface="Sabon Next LT"/>
            </a:endParaRPr>
          </a:p>
          <a:p>
            <a:pPr marL="0" indent="0">
              <a:buNone/>
            </a:pPr>
            <a:r>
              <a:rPr lang="en-US" sz="1400" b="1" dirty="0">
                <a:solidFill>
                  <a:schemeClr val="accent4"/>
                </a:solidFill>
                <a:ea typeface="+mn-lt"/>
                <a:cs typeface="+mn-lt"/>
              </a:rPr>
              <a:t>Middle School </a:t>
            </a:r>
            <a:r>
              <a:rPr lang="en-US" sz="1400" b="1" u="sng" dirty="0">
                <a:solidFill>
                  <a:schemeClr val="accent4"/>
                </a:solidFill>
                <a:ea typeface="+mn-lt"/>
                <a:cs typeface="+mn-lt"/>
              </a:rPr>
              <a:t>without</a:t>
            </a:r>
            <a:r>
              <a:rPr lang="en-US" sz="1400" b="1" dirty="0">
                <a:solidFill>
                  <a:schemeClr val="accent4"/>
                </a:solidFill>
                <a:ea typeface="+mn-lt"/>
                <a:cs typeface="+mn-lt"/>
              </a:rPr>
              <a:t> Student Ambassadors</a:t>
            </a:r>
            <a:r>
              <a:rPr lang="en-US" sz="1400" dirty="0">
                <a:solidFill>
                  <a:schemeClr val="accent4"/>
                </a:solidFill>
                <a:ea typeface="+mn-lt"/>
                <a:cs typeface="+mn-lt"/>
              </a:rPr>
              <a:t> </a:t>
            </a:r>
          </a:p>
          <a:p>
            <a:pPr marL="0" indent="0">
              <a:buNone/>
            </a:pPr>
            <a:r>
              <a:rPr lang="en-US" sz="1400" dirty="0">
                <a:ea typeface="+mn-lt"/>
                <a:cs typeface="+mn-lt"/>
              </a:rPr>
              <a:t>At least 3 students selected by the principal with GO Team input </a:t>
            </a:r>
            <a:endParaRPr lang="en-US" sz="1400" dirty="0">
              <a:cs typeface="Sabon Next LT"/>
            </a:endParaRPr>
          </a:p>
          <a:p>
            <a:pPr marL="0" indent="0">
              <a:buNone/>
            </a:pPr>
            <a:endParaRPr lang="en-US" sz="1100" dirty="0">
              <a:cs typeface="Sabon Next LT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B364895-FBB9-832F-FE9F-FA0C8E4C9C8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92440" y="3154278"/>
            <a:ext cx="3298338" cy="3176018"/>
          </a:xfrm>
        </p:spPr>
        <p:txBody>
          <a:bodyPr/>
          <a:lstStyle/>
          <a:p>
            <a:r>
              <a:rPr lang="en-US" sz="2000" dirty="0"/>
              <a:t>High</a:t>
            </a:r>
          </a:p>
        </p:txBody>
      </p:sp>
      <p:pic>
        <p:nvPicPr>
          <p:cNvPr id="20" name="Picture Placeholder 19">
            <a:extLst>
              <a:ext uri="{FF2B5EF4-FFF2-40B4-BE49-F238E27FC236}">
                <a16:creationId xmlns:a16="http://schemas.microsoft.com/office/drawing/2014/main" id="{E439337F-0A28-F49B-C404-195582CC5ED1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4"/>
          <a:srcRect/>
          <a:stretch/>
        </p:blipFill>
        <p:spPr>
          <a:xfrm>
            <a:off x="9290304" y="2788198"/>
            <a:ext cx="932688" cy="932688"/>
          </a:xfrm>
          <a:ln>
            <a:solidFill>
              <a:schemeClr val="accent4"/>
            </a:solidFill>
          </a:ln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9A69A7B-1F93-CF7F-D5F3-0EB73861AD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108189" y="4161452"/>
            <a:ext cx="3171683" cy="2132265"/>
          </a:xfrm>
        </p:spPr>
        <p:txBody>
          <a:bodyPr/>
          <a:lstStyle/>
          <a:p>
            <a:pPr marL="0" indent="0">
              <a:buNone/>
            </a:pPr>
            <a:r>
              <a:rPr lang="en-US" sz="1400" b="1" dirty="0">
                <a:solidFill>
                  <a:schemeClr val="accent4"/>
                </a:solidFill>
                <a:ea typeface="+mn-lt"/>
                <a:cs typeface="+mn-lt"/>
              </a:rPr>
              <a:t>High School </a:t>
            </a:r>
            <a:r>
              <a:rPr lang="en-US" sz="1400" b="1" u="sng" dirty="0">
                <a:solidFill>
                  <a:schemeClr val="accent4"/>
                </a:solidFill>
                <a:ea typeface="+mn-lt"/>
                <a:cs typeface="+mn-lt"/>
              </a:rPr>
              <a:t>with</a:t>
            </a:r>
            <a:r>
              <a:rPr lang="en-US" sz="1400" b="1" dirty="0">
                <a:solidFill>
                  <a:schemeClr val="accent4"/>
                </a:solidFill>
                <a:ea typeface="+mn-lt"/>
                <a:cs typeface="+mn-lt"/>
              </a:rPr>
              <a:t> Elected Student Government </a:t>
            </a:r>
          </a:p>
          <a:p>
            <a:pPr marL="0" indent="0">
              <a:buNone/>
            </a:pPr>
            <a:r>
              <a:rPr lang="en-US" sz="1400" dirty="0">
                <a:ea typeface="+mn-lt"/>
                <a:cs typeface="+mn-lt"/>
              </a:rPr>
              <a:t>At least 3 students as selected by the SGA </a:t>
            </a:r>
            <a:endParaRPr lang="en-US" sz="1400" dirty="0">
              <a:cs typeface="Sabon Next LT"/>
            </a:endParaRPr>
          </a:p>
          <a:p>
            <a:pPr marL="260350" indent="-260350">
              <a:buNone/>
            </a:pPr>
            <a:endParaRPr lang="en-US" sz="1400" b="1" dirty="0">
              <a:cs typeface="Sabon Next LT"/>
            </a:endParaRPr>
          </a:p>
          <a:p>
            <a:pPr marL="0" indent="0">
              <a:buNone/>
            </a:pPr>
            <a:r>
              <a:rPr lang="en-US" sz="1400" b="1" dirty="0">
                <a:solidFill>
                  <a:schemeClr val="accent4"/>
                </a:solidFill>
                <a:ea typeface="+mn-lt"/>
                <a:cs typeface="+mn-lt"/>
              </a:rPr>
              <a:t>High School </a:t>
            </a:r>
            <a:r>
              <a:rPr lang="en-US" sz="1400" b="1" u="sng" dirty="0">
                <a:solidFill>
                  <a:schemeClr val="accent4"/>
                </a:solidFill>
                <a:ea typeface="+mn-lt"/>
                <a:cs typeface="+mn-lt"/>
              </a:rPr>
              <a:t>without</a:t>
            </a:r>
            <a:r>
              <a:rPr lang="en-US" sz="1400" b="1" dirty="0">
                <a:solidFill>
                  <a:schemeClr val="accent4"/>
                </a:solidFill>
                <a:ea typeface="+mn-lt"/>
                <a:cs typeface="+mn-lt"/>
              </a:rPr>
              <a:t> Elected Student Government</a:t>
            </a:r>
          </a:p>
          <a:p>
            <a:pPr marL="0" indent="0">
              <a:buNone/>
            </a:pPr>
            <a:r>
              <a:rPr lang="en-US" sz="1400" dirty="0">
                <a:ea typeface="+mn-lt"/>
                <a:cs typeface="+mn-lt"/>
              </a:rPr>
              <a:t>At least 3 students as selected by the principal with GO Team input </a:t>
            </a:r>
            <a:endParaRPr lang="en-US" dirty="0">
              <a:cs typeface="Sabon Next LT"/>
            </a:endParaRPr>
          </a:p>
          <a:p>
            <a:pPr marL="260350" indent="-260350"/>
            <a:endParaRPr lang="en-US" dirty="0">
              <a:cs typeface="Sabon Next 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429688-D7E4-60BB-FA7C-9FCC307945B0}"/>
              </a:ext>
            </a:extLst>
          </p:cNvPr>
          <p:cNvSpPr txBox="1"/>
          <p:nvPr/>
        </p:nvSpPr>
        <p:spPr>
          <a:xfrm>
            <a:off x="713232" y="880961"/>
            <a:ext cx="10671048" cy="183127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D8031C"/>
                </a:solidFill>
                <a:effectLst/>
                <a:uLnTx/>
                <a:uFillTx/>
                <a:latin typeface="Sabon Next LT"/>
                <a:ea typeface="+mn-ea"/>
                <a:cs typeface="Sabon Next LT"/>
              </a:rPr>
              <a:t>The GO Team will also need to determine who will be on the committee: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D8031C"/>
              </a:solidFill>
              <a:effectLst/>
              <a:uLnTx/>
              <a:uFillTx/>
              <a:latin typeface="Sabon Next LT"/>
              <a:ea typeface="+mn-ea"/>
              <a:cs typeface="Sabon Next LT"/>
            </a:endParaRP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Next LT"/>
                <a:ea typeface="+mn-ea"/>
                <a:cs typeface="Sabon Next LT"/>
              </a:rPr>
              <a:t>The GO Team Chair will name the Committee Chair.</a:t>
            </a: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Next LT"/>
                <a:ea typeface="+mn-ea"/>
                <a:cs typeface="Sabon Next LT"/>
              </a:rPr>
              <a:t>No more than 2 additional GO Team members may be on the committee (a maximum of 3 GO Team Members).</a:t>
            </a: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Next LT"/>
                <a:ea typeface="+mn-ea"/>
                <a:cs typeface="Sabon Next LT"/>
              </a:rPr>
              <a:t>Committee must have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Next LT"/>
                <a:ea typeface="+mn-ea"/>
                <a:cs typeface="Sabon Next LT"/>
              </a:rPr>
              <a:t>at least 3 students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Next LT"/>
                <a:ea typeface="+mn-ea"/>
                <a:cs typeface="Sabon Next LT"/>
              </a:rPr>
              <a:t> as outlined below:</a:t>
            </a: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Next LT"/>
                <a:ea typeface="+mn-ea"/>
                <a:cs typeface="Sabon Next LT"/>
              </a:rPr>
              <a:t>Other committee members may be added, as determined by the GO Team.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8E6A636-1441-5CAE-47BC-3136382899C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51615" y="3960236"/>
            <a:ext cx="3332103" cy="2337093"/>
          </a:xfrm>
        </p:spPr>
        <p:txBody>
          <a:bodyPr/>
          <a:lstStyle/>
          <a:p>
            <a:pPr marL="260350" indent="-260350">
              <a:buNone/>
            </a:pPr>
            <a:endParaRPr lang="en-US" sz="1400" b="1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1400" b="1" dirty="0">
                <a:solidFill>
                  <a:schemeClr val="accent4"/>
                </a:solidFill>
                <a:ea typeface="+mn-lt"/>
                <a:cs typeface="+mn-lt"/>
              </a:rPr>
              <a:t>Elementary School </a:t>
            </a:r>
            <a:r>
              <a:rPr lang="en-US" sz="1400" b="1" u="sng" dirty="0">
                <a:solidFill>
                  <a:schemeClr val="accent4"/>
                </a:solidFill>
                <a:ea typeface="+mn-lt"/>
                <a:cs typeface="+mn-lt"/>
              </a:rPr>
              <a:t>with</a:t>
            </a:r>
            <a:r>
              <a:rPr lang="en-US" sz="1400" b="1" dirty="0">
                <a:solidFill>
                  <a:schemeClr val="accent4"/>
                </a:solidFill>
                <a:ea typeface="+mn-lt"/>
                <a:cs typeface="+mn-lt"/>
              </a:rPr>
              <a:t> Ambassadors </a:t>
            </a:r>
            <a:r>
              <a:rPr lang="en-US" sz="1400" dirty="0">
                <a:ea typeface="+mn-lt"/>
                <a:cs typeface="+mn-lt"/>
              </a:rPr>
              <a:t>Recommend inclusion of at least 3 student ambassadors </a:t>
            </a:r>
            <a:endParaRPr lang="en-US" sz="1400" dirty="0">
              <a:cs typeface="Sabon Next LT"/>
            </a:endParaRPr>
          </a:p>
          <a:p>
            <a:pPr marL="260350" indent="-260350">
              <a:buNone/>
            </a:pPr>
            <a:endParaRPr lang="en-US" sz="1400" dirty="0">
              <a:cs typeface="Sabon Next LT"/>
            </a:endParaRPr>
          </a:p>
          <a:p>
            <a:pPr marL="0" indent="0">
              <a:buNone/>
            </a:pPr>
            <a:r>
              <a:rPr lang="en-US" sz="1400" b="1" dirty="0">
                <a:solidFill>
                  <a:schemeClr val="accent4"/>
                </a:solidFill>
                <a:ea typeface="+mn-lt"/>
                <a:cs typeface="+mn-lt"/>
              </a:rPr>
              <a:t>Elementary School </a:t>
            </a:r>
            <a:r>
              <a:rPr lang="en-US" sz="1400" b="1" u="sng" dirty="0">
                <a:solidFill>
                  <a:schemeClr val="accent4"/>
                </a:solidFill>
                <a:ea typeface="+mn-lt"/>
                <a:cs typeface="+mn-lt"/>
              </a:rPr>
              <a:t>without</a:t>
            </a:r>
            <a:r>
              <a:rPr lang="en-US" sz="1400" b="1" dirty="0">
                <a:solidFill>
                  <a:schemeClr val="accent4"/>
                </a:solidFill>
                <a:ea typeface="+mn-lt"/>
                <a:cs typeface="+mn-lt"/>
              </a:rPr>
              <a:t> Ambassadors</a:t>
            </a:r>
            <a:r>
              <a:rPr lang="en-US" sz="1400" dirty="0">
                <a:ea typeface="+mn-lt"/>
                <a:cs typeface="+mn-lt"/>
              </a:rPr>
              <a:t> </a:t>
            </a:r>
          </a:p>
          <a:p>
            <a:pPr marL="0" indent="0">
              <a:buNone/>
            </a:pPr>
            <a:r>
              <a:rPr lang="en-US" sz="1400" dirty="0">
                <a:ea typeface="+mn-lt"/>
                <a:cs typeface="+mn-lt"/>
              </a:rPr>
              <a:t>Recommend inclusion of at least 3 students selected by the principal with GO Team input</a:t>
            </a:r>
            <a:endParaRPr lang="en-US" sz="1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A0FD28-855F-85E9-24C4-07E9B3D78C8B}"/>
              </a:ext>
            </a:extLst>
          </p:cNvPr>
          <p:cNvSpPr txBox="1"/>
          <p:nvPr/>
        </p:nvSpPr>
        <p:spPr>
          <a:xfrm>
            <a:off x="8873412" y="158017"/>
            <a:ext cx="3125755" cy="738664"/>
          </a:xfrm>
          <a:prstGeom prst="rect">
            <a:avLst/>
          </a:prstGeom>
          <a:solidFill>
            <a:srgbClr val="FFFF00"/>
          </a:solidFill>
          <a:ln>
            <a:solidFill>
              <a:schemeClr val="accent4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Next LT"/>
                <a:ea typeface="+mn-ea"/>
                <a:cs typeface="+mn-cs"/>
              </a:rPr>
              <a:t>Only needed if the GO Team voted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Next LT"/>
                <a:ea typeface="+mn-ea"/>
                <a:cs typeface="+mn-cs"/>
              </a:rPr>
              <a:t>YES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Next LT"/>
                <a:ea typeface="+mn-ea"/>
                <a:cs typeface="+mn-cs"/>
              </a:rPr>
              <a:t> to maintaining or exploring establishing an optional school uniform.</a:t>
            </a:r>
          </a:p>
        </p:txBody>
      </p:sp>
    </p:spTree>
    <p:extLst>
      <p:ext uri="{BB962C8B-B14F-4D97-AF65-F5344CB8AC3E}">
        <p14:creationId xmlns:p14="http://schemas.microsoft.com/office/powerpoint/2010/main" val="23475046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00A62-6E6E-1B15-ADC6-FD9F648CD5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7" y="262340"/>
            <a:ext cx="7035281" cy="667512"/>
          </a:xfrm>
        </p:spPr>
        <p:txBody>
          <a:bodyPr/>
          <a:lstStyle/>
          <a:p>
            <a:r>
              <a:rPr lang="en-US" dirty="0"/>
              <a:t>Establish the Committee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42983345-EF19-908F-B343-5C67BEE7665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70587" y="1925090"/>
            <a:ext cx="6494105" cy="4447371"/>
          </a:xfrm>
          <a:prstGeom prst="rect">
            <a:avLst/>
          </a:prstGeom>
          <a:noFill/>
        </p:spPr>
        <p:txBody>
          <a:bodyPr vert="horz" wrap="square" lIns="91440" tIns="0" rIns="91440" bIns="0" rtlCol="0" anchor="t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GO Team needs to </a:t>
            </a:r>
            <a:r>
              <a:rPr lang="en-US" sz="2400" b="1" dirty="0">
                <a:solidFill>
                  <a:schemeClr val="accent1"/>
                </a:solidFill>
              </a:rPr>
              <a:t>TAKE ACTION (vote)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 establishing its </a:t>
            </a:r>
            <a:r>
              <a:rPr lang="en-US" sz="2400" b="1" dirty="0">
                <a:solidFill>
                  <a:schemeClr val="accent1"/>
                </a:solidFill>
              </a:rPr>
              <a:t>School Uniform Advisory Committee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based on the previous discussion.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After the motion and a second, the GO Team may have additional discussion.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Once discussion is concluded, the GO Team will vote.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If the GO Team votes in the affirmative (yes) for moving forward, then the Chair will need to fill out a committee resolution form (</a:t>
            </a:r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see example on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next slide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 and send to the GO Team Office.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cs typeface="Sabon Next LT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F1F132B-B7CE-77D7-7512-DBC89C6DA459}"/>
              </a:ext>
            </a:extLst>
          </p:cNvPr>
          <p:cNvSpPr txBox="1">
            <a:spLocks/>
          </p:cNvSpPr>
          <p:nvPr/>
        </p:nvSpPr>
        <p:spPr>
          <a:xfrm>
            <a:off x="7417837" y="2709224"/>
            <a:ext cx="3247053" cy="1439552"/>
          </a:xfrm>
          <a:prstGeom prst="rect">
            <a:avLst/>
          </a:prstGeom>
        </p:spPr>
        <p:txBody>
          <a:bodyPr vert="horz" lIns="91440" tIns="0" rIns="91440" bIns="45720" rtlCol="0" anchor="ctr">
            <a:noAutofit/>
          </a:bodyPr>
          <a:lstStyle>
            <a:lvl1pPr algn="l" defTabSz="685800" rtl="0" eaLnBrk="1" latinLnBrk="0" hangingPunct="1">
              <a:lnSpc>
                <a:spcPts val="3656"/>
              </a:lnSpc>
              <a:spcBef>
                <a:spcPct val="0"/>
              </a:spcBef>
              <a:buNone/>
              <a:defRPr sz="3300" b="1" kern="1200" cap="all" baseline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ts val="3656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all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 Black" panose="020B0604020202020204" pitchFamily="34" charset="0"/>
                <a:ea typeface="+mj-ea"/>
                <a:cs typeface="Arial Black" panose="020B0604020202020204" pitchFamily="34" charset="0"/>
              </a:rPr>
              <a:t>Take Action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3BFE65-5F2B-3D48-49FE-88ED5A036999}"/>
              </a:ext>
            </a:extLst>
          </p:cNvPr>
          <p:cNvSpPr txBox="1"/>
          <p:nvPr/>
        </p:nvSpPr>
        <p:spPr>
          <a:xfrm>
            <a:off x="189814" y="1025636"/>
            <a:ext cx="5693665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accent4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Next LT"/>
                <a:ea typeface="+mn-ea"/>
                <a:cs typeface="+mn-cs"/>
              </a:rPr>
              <a:t>Only needed if the GO Team voted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Next LT"/>
                <a:ea typeface="+mn-ea"/>
                <a:cs typeface="+mn-cs"/>
              </a:rPr>
              <a:t>YES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Next LT"/>
                <a:ea typeface="+mn-ea"/>
                <a:cs typeface="+mn-cs"/>
              </a:rPr>
              <a:t> to maintaining or exploring establishing an optional school uniform.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bon Next 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4938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959A171-926D-B166-ECCB-D29B840A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2568" y="6583680"/>
            <a:ext cx="987552" cy="274320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6C3DC6-EF6E-8948-BFE6-808D46D584D8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2D51DD6C-0512-EAA9-76E0-D4A5631B84E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53673" y="731520"/>
          <a:ext cx="4631094" cy="59939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5829165" imgH="7543680" progId="Acrobat.Document.DC">
                  <p:embed/>
                </p:oleObj>
              </mc:Choice>
              <mc:Fallback>
                <p:oleObj name="Acrobat Document" r:id="rId2" imgW="5829165" imgH="7543680" progId="Acrobat.Document.DC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2D51DD6C-0512-EAA9-76E0-D4A5631B84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53673" y="731520"/>
                        <a:ext cx="4631094" cy="5993904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37D56995-657C-AF1D-359F-3F0EED68F8DD}"/>
              </a:ext>
            </a:extLst>
          </p:cNvPr>
          <p:cNvSpPr txBox="1">
            <a:spLocks/>
          </p:cNvSpPr>
          <p:nvPr/>
        </p:nvSpPr>
        <p:spPr>
          <a:xfrm>
            <a:off x="0" y="132576"/>
            <a:ext cx="12192000" cy="727334"/>
          </a:xfrm>
          <a:prstGeom prst="rect">
            <a:avLst/>
          </a:prstGeom>
        </p:spPr>
        <p:txBody>
          <a:bodyPr/>
          <a:lstStyle>
            <a:lvl1pPr algn="ctr" defTabSz="685800" rtl="0" eaLnBrk="1" latinLnBrk="0" hangingPunct="1">
              <a:lnSpc>
                <a:spcPts val="3656"/>
              </a:lnSpc>
              <a:spcBef>
                <a:spcPct val="0"/>
              </a:spcBef>
              <a:buNone/>
              <a:defRPr sz="3300" b="1" kern="1200" cap="all" baseline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ts val="3656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all" spc="0" normalizeH="0" baseline="0" noProof="0" dirty="0">
                <a:ln>
                  <a:noFill/>
                </a:ln>
                <a:solidFill>
                  <a:srgbClr val="6497BF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Blank Committee Resolution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E21D3D73-194B-9B26-B7DB-039D828F67C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17481" y="731520"/>
          <a:ext cx="4403506" cy="59939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4" imgW="5829257" imgH="7543568" progId="Acrobat.Document.DC">
                  <p:embed/>
                </p:oleObj>
              </mc:Choice>
              <mc:Fallback>
                <p:oleObj name="Acrobat Document" r:id="rId4" imgW="5829257" imgH="7543568" progId="Acrobat.Document.DC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E21D3D73-194B-9B26-B7DB-039D828F67C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17481" y="731520"/>
                        <a:ext cx="4403506" cy="5993904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99828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B041C-C8D3-18D3-D3EE-78716E8DA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9400" y="3070478"/>
            <a:ext cx="6400800" cy="1558671"/>
          </a:xfrm>
        </p:spPr>
        <p:txBody>
          <a:bodyPr/>
          <a:lstStyle/>
          <a:p>
            <a:r>
              <a:rPr lang="en-US"/>
              <a:t>2021-2025</a:t>
            </a:r>
            <a:br>
              <a:rPr lang="en-US"/>
            </a:br>
            <a:r>
              <a:rPr lang="en-US"/>
              <a:t>Strategic Plan</a:t>
            </a:r>
          </a:p>
        </p:txBody>
      </p:sp>
    </p:spTree>
    <p:extLst>
      <p:ext uri="{BB962C8B-B14F-4D97-AF65-F5344CB8AC3E}">
        <p14:creationId xmlns:p14="http://schemas.microsoft.com/office/powerpoint/2010/main" val="22825610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0AFDF6-E45F-3C78-3314-1FFA0D34E4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0CBDE-82F4-69E3-8E1D-C4385EA19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4335" y="59509"/>
            <a:ext cx="8767665" cy="1211507"/>
          </a:xfrm>
        </p:spPr>
        <p:txBody>
          <a:bodyPr wrap="none" anchor="t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4000" dirty="0">
                <a:solidFill>
                  <a:schemeClr val="accent4"/>
                </a:solidFill>
              </a:rPr>
              <a:t>ABOE Policy JCDB</a:t>
            </a:r>
            <a:br>
              <a:rPr lang="en-US" sz="4000" dirty="0">
                <a:solidFill>
                  <a:schemeClr val="accent4"/>
                </a:solidFill>
              </a:rPr>
            </a:br>
            <a:r>
              <a:rPr lang="en-US" sz="4000" dirty="0">
                <a:solidFill>
                  <a:schemeClr val="accent4"/>
                </a:solidFill>
              </a:rPr>
              <a:t>Student Dress Code</a:t>
            </a:r>
            <a:br>
              <a:rPr lang="en-US" sz="4000" dirty="0">
                <a:solidFill>
                  <a:schemeClr val="accent4"/>
                </a:solidFill>
              </a:rPr>
            </a:br>
            <a:endParaRPr lang="en-US" sz="1400" b="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31A6E336-B95D-6AB4-58B5-28D28CF18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2187" y="6405309"/>
            <a:ext cx="987552" cy="274320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AEC10A0C-BB77-FD4A-8FA4-D4334D01E3A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" name="Picture 1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DF1A43FD-CCCE-F764-B4BB-C75E854AC5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9779" y="1271016"/>
            <a:ext cx="8479960" cy="2734945"/>
          </a:xfrm>
          <a:prstGeom prst="rect">
            <a:avLst/>
          </a:prstGeom>
        </p:spPr>
      </p:pic>
      <p:pic>
        <p:nvPicPr>
          <p:cNvPr id="16" name="Picture 1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66F2084D-F05E-41EC-D510-B5B7650AB7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9779" y="4059555"/>
            <a:ext cx="8479960" cy="2798445"/>
          </a:xfrm>
          <a:prstGeom prst="rect">
            <a:avLst/>
          </a:prstGeom>
        </p:spPr>
      </p:pic>
      <p:sp>
        <p:nvSpPr>
          <p:cNvPr id="19" name="TextBox 8">
            <a:extLst>
              <a:ext uri="{FF2B5EF4-FFF2-40B4-BE49-F238E27FC236}">
                <a16:creationId xmlns:a16="http://schemas.microsoft.com/office/drawing/2014/main" id="{AFEB9072-CA19-505A-3A05-690B3FA5BFE4}"/>
              </a:ext>
            </a:extLst>
          </p:cNvPr>
          <p:cNvSpPr txBox="1"/>
          <p:nvPr/>
        </p:nvSpPr>
        <p:spPr>
          <a:xfrm>
            <a:off x="142261" y="36722"/>
            <a:ext cx="2783819" cy="60768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4266"/>
              </a:lnSpc>
              <a:defRPr/>
            </a:pPr>
            <a:r>
              <a:rPr lang="en-US" sz="4400" b="1" dirty="0">
                <a:solidFill>
                  <a:prstClr val="black"/>
                </a:solidFill>
                <a:latin typeface="Calibri"/>
              </a:rPr>
              <a:t>Uniform Vote</a:t>
            </a:r>
          </a:p>
          <a:p>
            <a:pPr algn="ctr" defTabSz="609630">
              <a:lnSpc>
                <a:spcPts val="4266"/>
              </a:lnSpc>
              <a:defRPr/>
            </a:pPr>
            <a:endParaRPr lang="en-US" sz="4400" b="1" dirty="0">
              <a:solidFill>
                <a:prstClr val="black"/>
              </a:solidFill>
              <a:latin typeface="Calibri"/>
            </a:endParaRPr>
          </a:p>
          <a:p>
            <a:pPr algn="ctr" defTabSz="609630">
              <a:lnSpc>
                <a:spcPts val="4266"/>
              </a:lnSpc>
              <a:defRPr/>
            </a:pPr>
            <a:r>
              <a:rPr lang="en-US" sz="4400" b="1" dirty="0">
                <a:solidFill>
                  <a:prstClr val="black"/>
                </a:solidFill>
                <a:latin typeface="Calibri"/>
              </a:rPr>
              <a:t>457 Responses</a:t>
            </a:r>
          </a:p>
          <a:p>
            <a:pPr algn="ctr" defTabSz="609630">
              <a:lnSpc>
                <a:spcPts val="4266"/>
              </a:lnSpc>
              <a:defRPr/>
            </a:pPr>
            <a:endParaRPr lang="en-US" sz="4400" b="1" dirty="0">
              <a:solidFill>
                <a:prstClr val="black"/>
              </a:solidFill>
              <a:latin typeface="Calibri"/>
            </a:endParaRPr>
          </a:p>
          <a:p>
            <a:pPr algn="ctr" defTabSz="609630">
              <a:lnSpc>
                <a:spcPts val="4266"/>
              </a:lnSpc>
              <a:defRPr/>
            </a:pPr>
            <a:r>
              <a:rPr lang="en-US" sz="4400" b="1" dirty="0">
                <a:solidFill>
                  <a:prstClr val="black"/>
                </a:solidFill>
                <a:latin typeface="Calibri"/>
              </a:rPr>
              <a:t>76% (349) = NO</a:t>
            </a:r>
          </a:p>
          <a:p>
            <a:pPr algn="ctr" defTabSz="609630">
              <a:lnSpc>
                <a:spcPts val="4266"/>
              </a:lnSpc>
              <a:defRPr/>
            </a:pPr>
            <a:endParaRPr lang="en-US" sz="4400" b="1" dirty="0">
              <a:solidFill>
                <a:prstClr val="black"/>
              </a:solidFill>
              <a:latin typeface="Calibri"/>
            </a:endParaRPr>
          </a:p>
          <a:p>
            <a:pPr algn="ctr" defTabSz="609630">
              <a:lnSpc>
                <a:spcPts val="4266"/>
              </a:lnSpc>
              <a:defRPr/>
            </a:pPr>
            <a:r>
              <a:rPr lang="en-US" sz="4400" b="1" dirty="0">
                <a:solidFill>
                  <a:prstClr val="black"/>
                </a:solidFill>
                <a:latin typeface="Calibri"/>
              </a:rPr>
              <a:t>24% (108) = YES</a:t>
            </a:r>
          </a:p>
        </p:txBody>
      </p:sp>
    </p:spTree>
    <p:extLst>
      <p:ext uri="{BB962C8B-B14F-4D97-AF65-F5344CB8AC3E}">
        <p14:creationId xmlns:p14="http://schemas.microsoft.com/office/powerpoint/2010/main" val="13749368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260B2B-E9CA-4EAC-297C-999E3912BB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7DC36-BBF2-8DB4-006F-FA91FE286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009" y="166414"/>
            <a:ext cx="7322828" cy="1501781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4"/>
                </a:solidFill>
              </a:rPr>
              <a:t>Are We Interested in Establishing an optional school uniform?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EBB3276D-656D-65C0-D6FD-3F981F2A8E70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37751" y="1878044"/>
            <a:ext cx="6986009" cy="4431983"/>
          </a:xfrm>
          <a:prstGeom prst="rect">
            <a:avLst/>
          </a:prstGeom>
          <a:noFill/>
        </p:spPr>
        <p:txBody>
          <a:bodyPr vert="horz" wrap="square" lIns="91440" tIns="0" rIns="91440" bIns="0" rtlCol="0" anchor="t">
            <a:spAutoFit/>
          </a:bodyPr>
          <a:lstStyle/>
          <a:p>
            <a:pPr marL="342900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Sabon Next LT"/>
              </a:rPr>
              <a:t>If we do, we need to re-engage the student body and ultimately facilitate a final vote by the December GO Team meeting</a:t>
            </a:r>
          </a:p>
          <a:p>
            <a:pPr algn="just">
              <a:spcBef>
                <a:spcPts val="0"/>
              </a:spcBef>
            </a:pP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Sabon Next LT"/>
            </a:endParaRPr>
          </a:p>
          <a:p>
            <a:pPr marL="342900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Sabon Next LT"/>
              </a:rPr>
              <a:t>The vote of student body must match the vote of the GO team (both votes </a:t>
            </a:r>
            <a:r>
              <a:rPr lang="en-US" sz="2400" b="1">
                <a:solidFill>
                  <a:schemeClr val="tx1">
                    <a:lumMod val="75000"/>
                    <a:lumOff val="25000"/>
                  </a:schemeClr>
                </a:solidFill>
                <a:cs typeface="Sabon Next LT"/>
              </a:rPr>
              <a:t>must be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Sabon Next LT"/>
              </a:rPr>
              <a:t>“Yes”) to reinstate the optional uniform policy in January 2026</a:t>
            </a:r>
          </a:p>
          <a:p>
            <a:pPr algn="just">
              <a:spcBef>
                <a:spcPts val="0"/>
              </a:spcBef>
            </a:pP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Sabon Next LT"/>
            </a:endParaRPr>
          </a:p>
          <a:p>
            <a:pPr marL="342900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Sabon Next LT"/>
              </a:rPr>
              <a:t>If both votes are not yes, we could start the process again in January 2026 in order to explore the uniform option for the 2026-27 SY</a:t>
            </a:r>
          </a:p>
        </p:txBody>
      </p:sp>
    </p:spTree>
    <p:extLst>
      <p:ext uri="{BB962C8B-B14F-4D97-AF65-F5344CB8AC3E}">
        <p14:creationId xmlns:p14="http://schemas.microsoft.com/office/powerpoint/2010/main" val="16863850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B219B-7E3A-7E84-6386-37313F0CF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3429000"/>
            <a:ext cx="6400800" cy="1439552"/>
          </a:xfrm>
        </p:spPr>
        <p:txBody>
          <a:bodyPr/>
          <a:lstStyle/>
          <a:p>
            <a:r>
              <a:rPr lang="en-US" sz="4400" b="1">
                <a:solidFill>
                  <a:schemeClr val="accent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Principal’s Report</a:t>
            </a:r>
          </a:p>
        </p:txBody>
      </p:sp>
    </p:spTree>
    <p:extLst>
      <p:ext uri="{BB962C8B-B14F-4D97-AF65-F5344CB8AC3E}">
        <p14:creationId xmlns:p14="http://schemas.microsoft.com/office/powerpoint/2010/main" val="29529238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36B8B3-278E-5281-F5FC-9CB01DF73D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78911C68-227D-202A-F33C-3066D32AD5BA}"/>
              </a:ext>
            </a:extLst>
          </p:cNvPr>
          <p:cNvGrpSpPr/>
          <p:nvPr/>
        </p:nvGrpSpPr>
        <p:grpSpPr>
          <a:xfrm>
            <a:off x="0" y="127000"/>
            <a:ext cx="2975223" cy="6731000"/>
            <a:chOff x="0" y="0"/>
            <a:chExt cx="1175397" cy="2709333"/>
          </a:xfrm>
          <a:solidFill>
            <a:schemeClr val="accent1"/>
          </a:solidFill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8BD9DCE0-F5F4-6CCA-652E-218139920E30}"/>
                </a:ext>
              </a:extLst>
            </p:cNvPr>
            <p:cNvSpPr/>
            <p:nvPr/>
          </p:nvSpPr>
          <p:spPr>
            <a:xfrm>
              <a:off x="0" y="0"/>
              <a:ext cx="1175397" cy="2709333"/>
            </a:xfrm>
            <a:custGeom>
              <a:avLst/>
              <a:gdLst/>
              <a:ahLst/>
              <a:cxnLst/>
              <a:rect l="l" t="t" r="r" b="b"/>
              <a:pathLst>
                <a:path w="1175397" h="2709333">
                  <a:moveTo>
                    <a:pt x="0" y="0"/>
                  </a:moveTo>
                  <a:lnTo>
                    <a:pt x="1175397" y="0"/>
                  </a:lnTo>
                  <a:lnTo>
                    <a:pt x="1175397" y="2709333"/>
                  </a:lnTo>
                  <a:lnTo>
                    <a:pt x="0" y="2709333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endParaRPr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70379913-EC79-A653-B748-3CA32E10F43F}"/>
                </a:ext>
              </a:extLst>
            </p:cNvPr>
            <p:cNvSpPr txBox="1"/>
            <p:nvPr/>
          </p:nvSpPr>
          <p:spPr>
            <a:xfrm>
              <a:off x="0" y="-57150"/>
              <a:ext cx="1175397" cy="2766483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6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endParaRPr>
            </a:p>
          </p:txBody>
        </p:sp>
      </p:grpSp>
      <p:sp>
        <p:nvSpPr>
          <p:cNvPr id="5" name="Freeform 5">
            <a:extLst>
              <a:ext uri="{FF2B5EF4-FFF2-40B4-BE49-F238E27FC236}">
                <a16:creationId xmlns:a16="http://schemas.microsoft.com/office/drawing/2014/main" id="{E511EE27-F5A7-DC00-657D-C62A4AF58E4D}"/>
              </a:ext>
            </a:extLst>
          </p:cNvPr>
          <p:cNvSpPr/>
          <p:nvPr/>
        </p:nvSpPr>
        <p:spPr>
          <a:xfrm>
            <a:off x="6847402" y="6263186"/>
            <a:ext cx="2086662" cy="594815"/>
          </a:xfrm>
          <a:custGeom>
            <a:avLst/>
            <a:gdLst/>
            <a:ahLst/>
            <a:cxnLst/>
            <a:rect l="l" t="t" r="r" b="b"/>
            <a:pathLst>
              <a:path w="3129993" h="2865247">
                <a:moveTo>
                  <a:pt x="0" y="0"/>
                </a:moveTo>
                <a:lnTo>
                  <a:pt x="3129993" y="0"/>
                </a:lnTo>
                <a:lnTo>
                  <a:pt x="3129993" y="2865247"/>
                </a:lnTo>
                <a:lnTo>
                  <a:pt x="0" y="286524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b="-221136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DCF72DF3-E001-4028-A38C-9C748FAC9246}"/>
              </a:ext>
            </a:extLst>
          </p:cNvPr>
          <p:cNvSpPr/>
          <p:nvPr/>
        </p:nvSpPr>
        <p:spPr>
          <a:xfrm>
            <a:off x="1817551" y="0"/>
            <a:ext cx="2028692" cy="685800"/>
          </a:xfrm>
          <a:custGeom>
            <a:avLst/>
            <a:gdLst/>
            <a:ahLst/>
            <a:cxnLst/>
            <a:rect l="l" t="t" r="r" b="b"/>
            <a:pathLst>
              <a:path w="3043038" h="2785648">
                <a:moveTo>
                  <a:pt x="0" y="0"/>
                </a:moveTo>
                <a:lnTo>
                  <a:pt x="3043039" y="0"/>
                </a:lnTo>
                <a:lnTo>
                  <a:pt x="3043039" y="2785648"/>
                </a:lnTo>
                <a:lnTo>
                  <a:pt x="0" y="278564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t="-170794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41CE1D60-11BE-119F-8509-2C2136098779}"/>
              </a:ext>
            </a:extLst>
          </p:cNvPr>
          <p:cNvSpPr/>
          <p:nvPr/>
        </p:nvSpPr>
        <p:spPr>
          <a:xfrm rot="-5400000" flipH="1" flipV="1">
            <a:off x="10451895" y="-549502"/>
            <a:ext cx="1190603" cy="2289607"/>
          </a:xfrm>
          <a:custGeom>
            <a:avLst/>
            <a:gdLst/>
            <a:ahLst/>
            <a:cxnLst/>
            <a:rect l="l" t="t" r="r" b="b"/>
            <a:pathLst>
              <a:path w="2007680" h="4114800">
                <a:moveTo>
                  <a:pt x="2007680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2007680" y="0"/>
                </a:lnTo>
                <a:lnTo>
                  <a:pt x="2007680" y="411480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12418" t="-19810" b="-1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EB4D5B76-23B7-4FD1-29E8-CF0807EE53AF}"/>
              </a:ext>
            </a:extLst>
          </p:cNvPr>
          <p:cNvSpPr txBox="1"/>
          <p:nvPr/>
        </p:nvSpPr>
        <p:spPr>
          <a:xfrm>
            <a:off x="5306040" y="2600076"/>
            <a:ext cx="6479560" cy="16653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426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chemeClr val="accent1"/>
                </a:solidFill>
                <a:latin typeface="Calibri"/>
              </a:rPr>
              <a:t>Miles Elementary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609630" rtl="0" eaLnBrk="1" fontAlgn="auto" latinLnBrk="0" hangingPunct="1">
              <a:lnSpc>
                <a:spcPts val="426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LEVELING AND </a:t>
            </a:r>
          </a:p>
          <a:p>
            <a:pPr marL="0" marR="0" lvl="0" indent="0" algn="l" defTabSz="609630" rtl="0" eaLnBrk="1" fontAlgn="auto" latinLnBrk="0" hangingPunct="1">
              <a:lnSpc>
                <a:spcPts val="426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FY26 BUDGET ADJUSTMENT</a:t>
            </a:r>
          </a:p>
        </p:txBody>
      </p:sp>
      <p:grpSp>
        <p:nvGrpSpPr>
          <p:cNvPr id="10" name="Group 10">
            <a:extLst>
              <a:ext uri="{FF2B5EF4-FFF2-40B4-BE49-F238E27FC236}">
                <a16:creationId xmlns:a16="http://schemas.microsoft.com/office/drawing/2014/main" id="{A3E23249-95F8-B902-9907-477E0DB25C3A}"/>
              </a:ext>
            </a:extLst>
          </p:cNvPr>
          <p:cNvGrpSpPr/>
          <p:nvPr/>
        </p:nvGrpSpPr>
        <p:grpSpPr>
          <a:xfrm>
            <a:off x="726549" y="1379480"/>
            <a:ext cx="4109591" cy="4099040"/>
            <a:chOff x="0" y="0"/>
            <a:chExt cx="1623542" cy="1619374"/>
          </a:xfrm>
          <a:solidFill>
            <a:schemeClr val="accent2"/>
          </a:solidFill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42AA3E9A-1A69-867C-E5F4-8963A4FC927C}"/>
                </a:ext>
              </a:extLst>
            </p:cNvPr>
            <p:cNvSpPr/>
            <p:nvPr/>
          </p:nvSpPr>
          <p:spPr>
            <a:xfrm>
              <a:off x="0" y="0"/>
              <a:ext cx="1623542" cy="1619374"/>
            </a:xfrm>
            <a:custGeom>
              <a:avLst/>
              <a:gdLst/>
              <a:ahLst/>
              <a:cxnLst/>
              <a:rect l="l" t="t" r="r" b="b"/>
              <a:pathLst>
                <a:path w="1623542" h="1619374">
                  <a:moveTo>
                    <a:pt x="0" y="0"/>
                  </a:moveTo>
                  <a:lnTo>
                    <a:pt x="1623542" y="0"/>
                  </a:lnTo>
                  <a:lnTo>
                    <a:pt x="1623542" y="1619374"/>
                  </a:lnTo>
                  <a:lnTo>
                    <a:pt x="0" y="1619374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endParaRPr>
            </a:p>
          </p:txBody>
        </p: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77477475-A222-6503-52B6-7B6B900125A5}"/>
                </a:ext>
              </a:extLst>
            </p:cNvPr>
            <p:cNvSpPr txBox="1"/>
            <p:nvPr/>
          </p:nvSpPr>
          <p:spPr>
            <a:xfrm>
              <a:off x="0" y="-57150"/>
              <a:ext cx="1623542" cy="1676524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6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532ECC94-9923-A6B5-7E37-662163F0F745}"/>
              </a:ext>
            </a:extLst>
          </p:cNvPr>
          <p:cNvSpPr txBox="1"/>
          <p:nvPr/>
        </p:nvSpPr>
        <p:spPr>
          <a:xfrm>
            <a:off x="9347200" y="5904113"/>
            <a:ext cx="2696007" cy="748795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Template Last Revised: </a:t>
            </a:r>
            <a:r>
              <a:rPr kumimoji="0" lang="en-US" sz="21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9/4/2025</a:t>
            </a:r>
          </a:p>
        </p:txBody>
      </p:sp>
    </p:spTree>
    <p:extLst>
      <p:ext uri="{BB962C8B-B14F-4D97-AF65-F5344CB8AC3E}">
        <p14:creationId xmlns:p14="http://schemas.microsoft.com/office/powerpoint/2010/main" val="1551254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0B7F6B-3418-5E13-5FA1-8E640CF2E3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>
            <a:extLst>
              <a:ext uri="{FF2B5EF4-FFF2-40B4-BE49-F238E27FC236}">
                <a16:creationId xmlns:a16="http://schemas.microsoft.com/office/drawing/2014/main" id="{3DC48AE2-B711-E520-82A5-54355CA4F6A4}"/>
              </a:ext>
            </a:extLst>
          </p:cNvPr>
          <p:cNvGrpSpPr/>
          <p:nvPr/>
        </p:nvGrpSpPr>
        <p:grpSpPr>
          <a:xfrm>
            <a:off x="-5348" y="127000"/>
            <a:ext cx="5537200" cy="6731000"/>
            <a:chOff x="0" y="0"/>
            <a:chExt cx="2389791" cy="2709333"/>
          </a:xfrm>
          <a:solidFill>
            <a:schemeClr val="accent5"/>
          </a:solidFill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CD8ADF78-115F-4645-2E94-9A726FA73D31}"/>
                </a:ext>
              </a:extLst>
            </p:cNvPr>
            <p:cNvSpPr/>
            <p:nvPr/>
          </p:nvSpPr>
          <p:spPr>
            <a:xfrm>
              <a:off x="0" y="0"/>
              <a:ext cx="2389791" cy="2709333"/>
            </a:xfrm>
            <a:custGeom>
              <a:avLst/>
              <a:gdLst/>
              <a:ahLst/>
              <a:cxnLst/>
              <a:rect l="l" t="t" r="r" b="b"/>
              <a:pathLst>
                <a:path w="2389791" h="2709333">
                  <a:moveTo>
                    <a:pt x="0" y="0"/>
                  </a:moveTo>
                  <a:lnTo>
                    <a:pt x="2389791" y="0"/>
                  </a:lnTo>
                  <a:lnTo>
                    <a:pt x="2389791" y="2709333"/>
                  </a:lnTo>
                  <a:lnTo>
                    <a:pt x="0" y="2709333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endParaRPr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4B1EF614-E443-1BC5-B65C-61CC90035590}"/>
                </a:ext>
              </a:extLst>
            </p:cNvPr>
            <p:cNvSpPr txBox="1"/>
            <p:nvPr/>
          </p:nvSpPr>
          <p:spPr>
            <a:xfrm>
              <a:off x="0" y="-57150"/>
              <a:ext cx="2389791" cy="2766483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6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" name="Group 2">
            <a:extLst>
              <a:ext uri="{FF2B5EF4-FFF2-40B4-BE49-F238E27FC236}">
                <a16:creationId xmlns:a16="http://schemas.microsoft.com/office/drawing/2014/main" id="{C8CFF99E-AA40-8E0E-EA0F-59B47730D525}"/>
              </a:ext>
            </a:extLst>
          </p:cNvPr>
          <p:cNvGrpSpPr/>
          <p:nvPr/>
        </p:nvGrpSpPr>
        <p:grpSpPr>
          <a:xfrm>
            <a:off x="5545092" y="6182787"/>
            <a:ext cx="6646909" cy="681711"/>
            <a:chOff x="0" y="0"/>
            <a:chExt cx="1684909" cy="269318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274B97CD-966E-CA8D-960D-F8084F87B595}"/>
                </a:ext>
              </a:extLst>
            </p:cNvPr>
            <p:cNvSpPr/>
            <p:nvPr/>
          </p:nvSpPr>
          <p:spPr>
            <a:xfrm>
              <a:off x="0" y="0"/>
              <a:ext cx="1684909" cy="269318"/>
            </a:xfrm>
            <a:custGeom>
              <a:avLst/>
              <a:gdLst/>
              <a:ahLst/>
              <a:cxnLst/>
              <a:rect l="l" t="t" r="r" b="b"/>
              <a:pathLst>
                <a:path w="1684909" h="269318">
                  <a:moveTo>
                    <a:pt x="0" y="0"/>
                  </a:moveTo>
                  <a:lnTo>
                    <a:pt x="1684909" y="0"/>
                  </a:lnTo>
                  <a:lnTo>
                    <a:pt x="1684909" y="269318"/>
                  </a:lnTo>
                  <a:lnTo>
                    <a:pt x="0" y="269318"/>
                  </a:lnTo>
                  <a:close/>
                </a:path>
              </a:pathLst>
            </a:custGeom>
            <a:solidFill>
              <a:srgbClr val="D8031C"/>
            </a:solid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endParaRPr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A5EB8F57-134D-A663-3F08-E36CA40E3C95}"/>
                </a:ext>
              </a:extLst>
            </p:cNvPr>
            <p:cNvSpPr txBox="1"/>
            <p:nvPr/>
          </p:nvSpPr>
          <p:spPr>
            <a:xfrm>
              <a:off x="0" y="-57150"/>
              <a:ext cx="1684909" cy="32646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6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endParaRPr>
            </a:p>
          </p:txBody>
        </p:sp>
      </p:grpSp>
      <p:sp>
        <p:nvSpPr>
          <p:cNvPr id="9" name="Freeform 9">
            <a:extLst>
              <a:ext uri="{FF2B5EF4-FFF2-40B4-BE49-F238E27FC236}">
                <a16:creationId xmlns:a16="http://schemas.microsoft.com/office/drawing/2014/main" id="{B259DEFC-8142-5A52-651C-CECE5A22AADC}"/>
              </a:ext>
            </a:extLst>
          </p:cNvPr>
          <p:cNvSpPr/>
          <p:nvPr/>
        </p:nvSpPr>
        <p:spPr>
          <a:xfrm>
            <a:off x="3380613" y="88201"/>
            <a:ext cx="2028692" cy="685800"/>
          </a:xfrm>
          <a:custGeom>
            <a:avLst/>
            <a:gdLst/>
            <a:ahLst/>
            <a:cxnLst/>
            <a:rect l="l" t="t" r="r" b="b"/>
            <a:pathLst>
              <a:path w="3043038" h="2785648">
                <a:moveTo>
                  <a:pt x="0" y="0"/>
                </a:moveTo>
                <a:lnTo>
                  <a:pt x="3043038" y="0"/>
                </a:lnTo>
                <a:lnTo>
                  <a:pt x="3043038" y="2785648"/>
                </a:lnTo>
                <a:lnTo>
                  <a:pt x="0" y="278564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170794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AF7EDD0E-CCB8-AC3E-3AAF-417F0E656820}"/>
              </a:ext>
            </a:extLst>
          </p:cNvPr>
          <p:cNvSpPr/>
          <p:nvPr/>
        </p:nvSpPr>
        <p:spPr>
          <a:xfrm rot="-5400000" flipH="1">
            <a:off x="652198" y="-652198"/>
            <a:ext cx="1141603" cy="2445999"/>
          </a:xfrm>
          <a:custGeom>
            <a:avLst/>
            <a:gdLst/>
            <a:ahLst/>
            <a:cxnLst/>
            <a:rect l="l" t="t" r="r" b="b"/>
            <a:pathLst>
              <a:path w="2007680" h="4114800">
                <a:moveTo>
                  <a:pt x="2007680" y="0"/>
                </a:moveTo>
                <a:lnTo>
                  <a:pt x="0" y="0"/>
                </a:lnTo>
                <a:lnTo>
                  <a:pt x="0" y="4114800"/>
                </a:lnTo>
                <a:lnTo>
                  <a:pt x="2007680" y="4114800"/>
                </a:lnTo>
                <a:lnTo>
                  <a:pt x="200768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17244" t="-12151" r="1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  <p:pic>
        <p:nvPicPr>
          <p:cNvPr id="13" name="Graphic 12" descr="Settings outline">
            <a:extLst>
              <a:ext uri="{FF2B5EF4-FFF2-40B4-BE49-F238E27FC236}">
                <a16:creationId xmlns:a16="http://schemas.microsoft.com/office/drawing/2014/main" id="{2FE7E987-7BC1-A69A-0875-AB03C2EBD3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660400" y="1586460"/>
            <a:ext cx="4622800" cy="46228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5820AEB9-F1BC-62C2-8763-3DCF2990D791}"/>
              </a:ext>
            </a:extLst>
          </p:cNvPr>
          <p:cNvSpPr txBox="1">
            <a:spLocks/>
          </p:cNvSpPr>
          <p:nvPr/>
        </p:nvSpPr>
        <p:spPr>
          <a:xfrm>
            <a:off x="3727359" y="210312"/>
            <a:ext cx="6766560" cy="76809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+mj-cs"/>
              </a:rPr>
              <a:t>Enrollment</a:t>
            </a:r>
          </a:p>
        </p:txBody>
      </p:sp>
      <p:sp>
        <p:nvSpPr>
          <p:cNvPr id="12" name="Slide Number Placeholder 14">
            <a:extLst>
              <a:ext uri="{FF2B5EF4-FFF2-40B4-BE49-F238E27FC236}">
                <a16:creationId xmlns:a16="http://schemas.microsoft.com/office/drawing/2014/main" id="{0E9A391F-C2B3-FD76-ADCD-BAC7198FC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</p:spPr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  <p:graphicFrame>
        <p:nvGraphicFramePr>
          <p:cNvPr id="15" name="Table 16">
            <a:extLst>
              <a:ext uri="{FF2B5EF4-FFF2-40B4-BE49-F238E27FC236}">
                <a16:creationId xmlns:a16="http://schemas.microsoft.com/office/drawing/2014/main" id="{B40945B2-356A-59F9-41DE-0B08F272E4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9179977"/>
              </p:ext>
            </p:extLst>
          </p:nvPr>
        </p:nvGraphicFramePr>
        <p:xfrm>
          <a:off x="5850459" y="1053393"/>
          <a:ext cx="4276726" cy="138176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914651">
                  <a:extLst>
                    <a:ext uri="{9D8B030D-6E8A-4147-A177-3AD203B41FA5}">
                      <a16:colId xmlns:a16="http://schemas.microsoft.com/office/drawing/2014/main" val="697791016"/>
                    </a:ext>
                  </a:extLst>
                </a:gridCol>
                <a:gridCol w="1362075">
                  <a:extLst>
                    <a:ext uri="{9D8B030D-6E8A-4147-A177-3AD203B41FA5}">
                      <a16:colId xmlns:a16="http://schemas.microsoft.com/office/drawing/2014/main" val="37031415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/>
                        <a:t>Projected Enrollment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469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255090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/>
                        <a:t>15-Day Count(08.22.25) Enrollment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387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9814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/>
                        <a:t>Difference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-82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5691733"/>
                  </a:ext>
                </a:extLst>
              </a:tr>
            </a:tbl>
          </a:graphicData>
        </a:graphic>
      </p:graphicFrame>
      <p:sp>
        <p:nvSpPr>
          <p:cNvPr id="16" name="Title 1">
            <a:extLst>
              <a:ext uri="{FF2B5EF4-FFF2-40B4-BE49-F238E27FC236}">
                <a16:creationId xmlns:a16="http://schemas.microsoft.com/office/drawing/2014/main" id="{AAB2BC95-5833-7595-FDAD-3D531BC50CC6}"/>
              </a:ext>
            </a:extLst>
          </p:cNvPr>
          <p:cNvSpPr txBox="1">
            <a:spLocks/>
          </p:cNvSpPr>
          <p:nvPr/>
        </p:nvSpPr>
        <p:spPr>
          <a:xfrm>
            <a:off x="5598841" y="2793563"/>
            <a:ext cx="6766560" cy="7680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Leveling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CCC88EC-1848-19B4-403C-54BED1C7D0DF}"/>
              </a:ext>
            </a:extLst>
          </p:cNvPr>
          <p:cNvSpPr txBox="1"/>
          <p:nvPr/>
        </p:nvSpPr>
        <p:spPr>
          <a:xfrm>
            <a:off x="5689600" y="3518666"/>
            <a:ext cx="6585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Leveling is the process the District uses to adjust school budget allocations to match student enrollment. </a:t>
            </a:r>
          </a:p>
        </p:txBody>
      </p:sp>
      <p:graphicFrame>
        <p:nvGraphicFramePr>
          <p:cNvPr id="18" name="Table 23">
            <a:extLst>
              <a:ext uri="{FF2B5EF4-FFF2-40B4-BE49-F238E27FC236}">
                <a16:creationId xmlns:a16="http://schemas.microsoft.com/office/drawing/2014/main" id="{148A1D9D-F432-7CC0-030B-6D73F11CBA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3213486"/>
              </p:ext>
            </p:extLst>
          </p:nvPr>
        </p:nvGraphicFramePr>
        <p:xfrm>
          <a:off x="5545091" y="4332610"/>
          <a:ext cx="6397535" cy="155448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2786109">
                  <a:extLst>
                    <a:ext uri="{9D8B030D-6E8A-4147-A177-3AD203B41FA5}">
                      <a16:colId xmlns:a16="http://schemas.microsoft.com/office/drawing/2014/main" val="2607856906"/>
                    </a:ext>
                  </a:extLst>
                </a:gridCol>
                <a:gridCol w="3611426">
                  <a:extLst>
                    <a:ext uri="{9D8B030D-6E8A-4147-A177-3AD203B41FA5}">
                      <a16:colId xmlns:a16="http://schemas.microsoft.com/office/drawing/2014/main" val="2739395123"/>
                    </a:ext>
                  </a:extLst>
                </a:gridCol>
              </a:tblGrid>
              <a:tr h="1554480"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Budget Adjustment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$-488,884</a:t>
                      </a:r>
                    </a:p>
                    <a:p>
                      <a:r>
                        <a:rPr lang="en-US" sz="1800" b="1" dirty="0"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(due to change at base weight)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0822902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41CF1227-69A0-0F5C-633E-6EBA5545529B}"/>
              </a:ext>
            </a:extLst>
          </p:cNvPr>
          <p:cNvSpPr txBox="1"/>
          <p:nvPr/>
        </p:nvSpPr>
        <p:spPr>
          <a:xfrm>
            <a:off x="5588146" y="6182787"/>
            <a:ext cx="6742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*The budget adjustment reflects the impact of the following: enrollment changes, FY25 reserve, adjustments to Title I, Family Engagement and School Improvement Allocations, Security Grants and FY24 carryover funds</a:t>
            </a:r>
          </a:p>
        </p:txBody>
      </p:sp>
    </p:spTree>
    <p:extLst>
      <p:ext uri="{BB962C8B-B14F-4D97-AF65-F5344CB8AC3E}">
        <p14:creationId xmlns:p14="http://schemas.microsoft.com/office/powerpoint/2010/main" val="15108442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BBC7E1-D24F-7EAE-B9D5-9AE126AF3A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8E1B79-40B1-CD2A-8F1E-D59D63B95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50"/>
            <a:ext cx="987552" cy="365125"/>
          </a:xfrm>
        </p:spPr>
        <p:txBody>
          <a:bodyPr/>
          <a:lstStyle/>
          <a:p>
            <a:pPr marL="0" marR="0" lvl="0" indent="0" algn="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9DFD55-3C28-40EF-9E31-A92D2E4017FF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pPr marL="0" marR="0" lvl="0" indent="0" algn="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8BD14A9-DC9D-7480-5CDD-4CFA24DE5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302" y="35992"/>
            <a:ext cx="10515600" cy="626161"/>
          </a:xfrm>
        </p:spPr>
        <p:txBody>
          <a:bodyPr anchor="ctr"/>
          <a:lstStyle/>
          <a:p>
            <a:r>
              <a:rPr lang="en-US" b="1"/>
              <a:t>Plan for FY26 Leveling Reserve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B42BE28-AB92-2BAF-94E4-82CD37220F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8365842"/>
              </p:ext>
            </p:extLst>
          </p:nvPr>
        </p:nvGraphicFramePr>
        <p:xfrm>
          <a:off x="629264" y="1471447"/>
          <a:ext cx="11198941" cy="366099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4777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657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561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993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9910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Priorities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Strategies</a:t>
                      </a:r>
                      <a:endParaRPr lang="en-US" sz="1400"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400" b="1" kern="1200">
                          <a:solidFill>
                            <a:schemeClr val="lt1"/>
                          </a:solidFill>
                        </a:rPr>
                        <a:t>Requests</a:t>
                      </a:r>
                      <a:endParaRPr lang="en-US" sz="1400" b="1" kern="1200">
                        <a:solidFill>
                          <a:schemeClr val="lt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Amount</a:t>
                      </a:r>
                      <a:endParaRPr lang="en-US" sz="1400"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1889">
                <a:tc>
                  <a:txBody>
                    <a:bodyPr/>
                    <a:lstStyle/>
                    <a:p>
                      <a:pPr marL="0" marR="0" lvl="0" indent="0" algn="l" defTabSz="6858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Increase academic achievement and promote growth in core content classes</a:t>
                      </a:r>
                    </a:p>
                    <a:p>
                      <a:pPr marL="0" marR="0" lvl="0" indent="0" algn="l" defTabSz="6858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en-US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6858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en-US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6858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en-US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b"/>
                </a:tc>
                <a:tc>
                  <a:txBody>
                    <a:bodyPr/>
                    <a:lstStyle/>
                    <a:p>
                      <a:pPr marL="171450" marR="0" lvl="0" indent="-171450" algn="l" defTabSz="6858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 typeface="Arial" pitchFamily="34"/>
                        <a:buChar char="•"/>
                        <a:tabLst/>
                      </a:pPr>
                      <a:r>
                        <a:rPr lang="en-US" sz="2000" b="0" i="0" u="none" strike="noStrike" kern="1200" cap="none" spc="0" baseline="0" dirty="0">
                          <a:solidFill>
                            <a:schemeClr val="tx1"/>
                          </a:solidFill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Monitor and support the implementation of core content instruction and the Intervention Block</a:t>
                      </a:r>
                    </a:p>
                    <a:p>
                      <a:pPr marL="171450" marR="0" lvl="0" indent="-171450" algn="l" defTabSz="6858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 typeface="Arial" pitchFamily="34"/>
                        <a:buChar char="•"/>
                        <a:tabLst/>
                      </a:pPr>
                      <a:r>
                        <a:rPr lang="en-US" sz="2000" b="0" i="0" u="none" strike="noStrike" kern="1200" cap="none" spc="0" baseline="0" dirty="0">
                          <a:solidFill>
                            <a:schemeClr val="tx1"/>
                          </a:solidFill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Lesson internalization in PLCs</a:t>
                      </a:r>
                    </a:p>
                    <a:p>
                      <a:pPr marL="171450" marR="0" lvl="0" indent="-171450" algn="l" defTabSz="6858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 typeface="Arial" pitchFamily="34"/>
                        <a:buChar char="•"/>
                        <a:tabLst/>
                      </a:pPr>
                      <a:r>
                        <a:rPr lang="en-US" sz="2000" b="0" i="0" u="none" strike="noStrike" kern="1200" cap="none" spc="0" baseline="0" dirty="0">
                          <a:solidFill>
                            <a:schemeClr val="tx1"/>
                          </a:solidFill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Small Group Instructional Support</a:t>
                      </a:r>
                    </a:p>
                    <a:p>
                      <a:pPr marL="171450" marR="0" lvl="0" indent="-171450" algn="l" defTabSz="6858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 typeface="Arial" pitchFamily="34"/>
                        <a:buChar char="•"/>
                        <a:tabLst/>
                      </a:pPr>
                      <a:r>
                        <a:rPr lang="en-US" sz="2000" b="0" i="0" u="none" strike="noStrike" kern="1200" cap="none" spc="0" baseline="0" dirty="0">
                          <a:solidFill>
                            <a:schemeClr val="tx1"/>
                          </a:solidFill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IB Implementation</a:t>
                      </a:r>
                    </a:p>
                    <a:p>
                      <a:pPr marL="171450" marR="0" lvl="0" indent="-171450" algn="l" defTabSz="6858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 typeface="Arial" pitchFamily="34"/>
                        <a:buChar char="•"/>
                        <a:tabLst/>
                      </a:pPr>
                      <a:endParaRPr lang="en-US" sz="2000" b="0" i="0" u="none" strike="noStrike" kern="1200" cap="none" spc="0" baseline="0" dirty="0">
                        <a:solidFill>
                          <a:schemeClr val="tx1"/>
                        </a:solidFill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b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Purchase additional instructional resources for math and assessment bank</a:t>
                      </a:r>
                    </a:p>
                    <a:p>
                      <a:pPr lvl="0"/>
                      <a:endParaRPr lang="en-US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vl="0"/>
                      <a:endParaRPr lang="en-US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vl="0"/>
                      <a:r>
                        <a:rPr lang="en-US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IB training for staff and IB resources/supplies</a:t>
                      </a:r>
                    </a:p>
                    <a:p>
                      <a:pPr lvl="0"/>
                      <a:endParaRPr lang="en-US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vl="0"/>
                      <a:endParaRPr lang="en-US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b"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$131,269</a:t>
                      </a:r>
                    </a:p>
                    <a:p>
                      <a:pPr marL="0" algn="l" defTabSz="685800" rtl="0" eaLnBrk="1" latinLnBrk="0" hangingPunct="1"/>
                      <a:endParaRPr lang="en-US" sz="200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algn="l" defTabSz="685800" rtl="0" eaLnBrk="1" latinLnBrk="0" hangingPunct="1"/>
                      <a:endParaRPr lang="en-US" sz="2000" b="0" i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algn="l" defTabSz="685800" rtl="0" eaLnBrk="1" latinLnBrk="0" hangingPunct="1"/>
                      <a:endParaRPr lang="en-US" sz="2000" b="0" i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algn="l" defTabSz="685800" rtl="0" eaLnBrk="1" latinLnBrk="0" hangingPunct="1"/>
                      <a:endParaRPr lang="en-US" sz="2000" b="0" i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algn="l" defTabSz="685800" rtl="0" eaLnBrk="1" latinLnBrk="0" hangingPunct="1"/>
                      <a:endParaRPr lang="en-US" sz="2000" b="0" i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itle 1">
            <a:extLst>
              <a:ext uri="{FF2B5EF4-FFF2-40B4-BE49-F238E27FC236}">
                <a16:creationId xmlns:a16="http://schemas.microsoft.com/office/drawing/2014/main" id="{5A5E7CAE-EEAD-D8C6-ECD4-B4DC221B6A17}"/>
              </a:ext>
            </a:extLst>
          </p:cNvPr>
          <p:cNvSpPr txBox="1">
            <a:spLocks/>
          </p:cNvSpPr>
          <p:nvPr/>
        </p:nvSpPr>
        <p:spPr>
          <a:xfrm>
            <a:off x="1383799" y="436242"/>
            <a:ext cx="9354208" cy="8433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4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1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Tenorite"/>
                <a:ea typeface="+mj-ea"/>
                <a:cs typeface="+mj-cs"/>
              </a:rPr>
              <a:t>$1</a:t>
            </a:r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  <a:latin typeface="Tenorite"/>
              </a:rPr>
              <a:t>31,269</a:t>
            </a:r>
            <a:endParaRPr kumimoji="0" lang="en-US" sz="2800" b="1" i="0" u="none" strike="noStrike" kern="1200" cap="all" spc="150" normalizeH="0" baseline="0" noProof="0" dirty="0">
              <a:ln>
                <a:noFill/>
              </a:ln>
              <a:solidFill>
                <a:srgbClr val="FF0000"/>
              </a:solidFill>
              <a:effectLst/>
              <a:highlight>
                <a:srgbClr val="FFFF00"/>
              </a:highlight>
              <a:uLnTx/>
              <a:uFillTx/>
              <a:latin typeface="Tenorite"/>
              <a:ea typeface="+mj-ea"/>
              <a:cs typeface="+mj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DED71E-0196-ABA9-DFCE-A2ADB0A2D4CE}"/>
              </a:ext>
            </a:extLst>
          </p:cNvPr>
          <p:cNvSpPr/>
          <p:nvPr/>
        </p:nvSpPr>
        <p:spPr>
          <a:xfrm>
            <a:off x="1601312" y="1208811"/>
            <a:ext cx="8919185" cy="585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bon Next 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56548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28C43B-E9E5-8C0A-2FE6-6E454DCC17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436614A-C9DE-6C64-4633-543287CF1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50"/>
            <a:ext cx="987552" cy="365125"/>
          </a:xfrm>
        </p:spPr>
        <p:txBody>
          <a:bodyPr/>
          <a:lstStyle/>
          <a:p>
            <a:pPr marL="0" marR="0" lvl="0" indent="0" algn="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9DFD55-3C28-40EF-9E31-A92D2E4017FF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pPr marL="0" marR="0" lvl="0" indent="0" algn="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1E4C60D-1A87-5466-A0B6-36A292E2E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302" y="35992"/>
            <a:ext cx="10515600" cy="626161"/>
          </a:xfrm>
        </p:spPr>
        <p:txBody>
          <a:bodyPr anchor="ctr"/>
          <a:lstStyle/>
          <a:p>
            <a:r>
              <a:rPr lang="en-US" b="1"/>
              <a:t>Plan for FY26 Title I Holdback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ECA576C-F082-E091-8815-60A7BF149C55}"/>
              </a:ext>
            </a:extLst>
          </p:cNvPr>
          <p:cNvGraphicFramePr>
            <a:graphicFrameLocks noGrp="1"/>
          </p:cNvGraphicFramePr>
          <p:nvPr/>
        </p:nvGraphicFramePr>
        <p:xfrm>
          <a:off x="501445" y="1471448"/>
          <a:ext cx="11218607" cy="280558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5199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726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822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36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788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Priorities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Strategies</a:t>
                      </a:r>
                      <a:endParaRPr lang="en-US" sz="1400"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400" b="1" kern="1200">
                          <a:solidFill>
                            <a:schemeClr val="lt1"/>
                          </a:solidFill>
                        </a:rPr>
                        <a:t>Requests</a:t>
                      </a:r>
                      <a:endParaRPr lang="en-US" sz="1400" b="1" kern="1200">
                        <a:solidFill>
                          <a:schemeClr val="lt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Amount</a:t>
                      </a:r>
                      <a:endParaRPr lang="en-US" sz="1400"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26705">
                <a:tc>
                  <a:txBody>
                    <a:bodyPr/>
                    <a:lstStyle/>
                    <a:p>
                      <a:pPr lvl="0" algn="l"/>
                      <a:r>
                        <a:rPr lang="en-US" sz="20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Utilize flexible learning tools, technology integration, and targeted instruction to personalize learning for all students</a:t>
                      </a:r>
                    </a:p>
                    <a:p>
                      <a:pPr lvl="0" algn="l"/>
                      <a:endParaRPr lang="en-US" sz="2000" b="0" i="1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b"/>
                </a:tc>
                <a:tc>
                  <a:txBody>
                    <a:bodyPr/>
                    <a:lstStyle/>
                    <a:p>
                      <a:pPr marL="0" lvl="0" algn="l" defTabSz="685800" rtl="0" hangingPunct="1"/>
                      <a:r>
                        <a:rPr lang="en-US" sz="20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Utilize Instructional Software to enhance core instruction and  Intervention</a:t>
                      </a:r>
                    </a:p>
                    <a:p>
                      <a:pPr marL="0" lvl="0" algn="l" defTabSz="685800" rtl="0" hangingPunct="1"/>
                      <a:endParaRPr lang="en-US" sz="2000" b="0" i="1" kern="12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algn="l" defTabSz="685800" rtl="0" hangingPunct="1"/>
                      <a:endParaRPr lang="en-US" sz="2000" b="0" i="1" kern="12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b"/>
                </a:tc>
                <a:tc>
                  <a:txBody>
                    <a:bodyPr/>
                    <a:lstStyle/>
                    <a:p>
                      <a:pPr marL="0" marR="0" lvl="0" indent="0" algn="l" defTabSz="6858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2000" b="0" kern="12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Purchase instructional software and instructional  resources/supplies</a:t>
                      </a:r>
                    </a:p>
                    <a:p>
                      <a:pPr marL="0" marR="0" lvl="0" indent="0" algn="l" defTabSz="6858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en-US" sz="2000" b="0" i="1" kern="12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6858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en-US" sz="2000" b="0" i="1" kern="12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6858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en-US" sz="2000" b="0" i="1" kern="12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b"/>
                </a:tc>
                <a:tc>
                  <a:txBody>
                    <a:bodyPr/>
                    <a:lstStyle/>
                    <a:p>
                      <a:pPr marL="0" lvl="0" algn="l" defTabSz="685800" rtl="0" hangingPunct="1"/>
                      <a:r>
                        <a:rPr lang="en-US" sz="2000" b="0" kern="12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$49,275</a:t>
                      </a:r>
                    </a:p>
                    <a:p>
                      <a:pPr marL="0" lvl="0" algn="l" defTabSz="685800" rtl="0" hangingPunct="1"/>
                      <a:endParaRPr lang="en-US" sz="2000" b="0" kern="12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algn="l" defTabSz="685800" rtl="0" hangingPunct="1"/>
                      <a:endParaRPr lang="en-US" sz="2000" b="0" kern="12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algn="l" defTabSz="685800" rtl="0" hangingPunct="1"/>
                      <a:endParaRPr lang="en-US" sz="2000" b="0" i="1" kern="12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algn="l" defTabSz="685800" rtl="0" hangingPunct="1"/>
                      <a:endParaRPr lang="en-US" sz="2000" b="0" i="1" kern="12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itle 1">
            <a:extLst>
              <a:ext uri="{FF2B5EF4-FFF2-40B4-BE49-F238E27FC236}">
                <a16:creationId xmlns:a16="http://schemas.microsoft.com/office/drawing/2014/main" id="{0C533C15-8EE9-60AA-26C9-C5E3A737E031}"/>
              </a:ext>
            </a:extLst>
          </p:cNvPr>
          <p:cNvSpPr txBox="1">
            <a:spLocks/>
          </p:cNvSpPr>
          <p:nvPr/>
        </p:nvSpPr>
        <p:spPr>
          <a:xfrm>
            <a:off x="1383799" y="436242"/>
            <a:ext cx="9354208" cy="8433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4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1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Tenorite"/>
                <a:ea typeface="+mj-ea"/>
                <a:cs typeface="+mj-cs"/>
              </a:rPr>
              <a:t>$49,275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6405391-4DCD-A1CD-5F0A-75C753680F31}"/>
              </a:ext>
            </a:extLst>
          </p:cNvPr>
          <p:cNvSpPr/>
          <p:nvPr/>
        </p:nvSpPr>
        <p:spPr>
          <a:xfrm>
            <a:off x="1601312" y="1208811"/>
            <a:ext cx="8919185" cy="5854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bon Next 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216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2345C-195A-861B-AA65-E653778FE3CD}"/>
              </a:ext>
            </a:extLst>
          </p:cNvPr>
          <p:cNvSpPr txBox="1">
            <a:spLocks/>
          </p:cNvSpPr>
          <p:nvPr/>
        </p:nvSpPr>
        <p:spPr>
          <a:xfrm>
            <a:off x="914400" y="204462"/>
            <a:ext cx="10972800" cy="83693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+mj-cs"/>
              </a:rPr>
              <a:t>Summary of Changes as a Result of FY26 Budget Adjustment</a:t>
            </a: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+mj-cs"/>
              </a:rPr>
              <a:t>$ -</a:t>
            </a:r>
            <a:r>
              <a:rPr lang="en-US" b="1" dirty="0">
                <a:solidFill>
                  <a:srgbClr val="FF0000"/>
                </a:solidFill>
              </a:rPr>
              <a:t>488,884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+mj-cs"/>
              </a:rPr>
              <a:t> = Adjustment</a:t>
            </a:r>
            <a:endParaRPr kumimoji="0" lang="en-US" sz="2933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egoe UI" panose="020B0502040204020203" pitchFamily="34" charset="0"/>
              <a:ea typeface="+mj-ea"/>
              <a:cs typeface="+mj-cs"/>
            </a:endParaRPr>
          </a:p>
        </p:txBody>
      </p:sp>
      <p:graphicFrame>
        <p:nvGraphicFramePr>
          <p:cNvPr id="3" name="Content Placeholder 4">
            <a:extLst>
              <a:ext uri="{FF2B5EF4-FFF2-40B4-BE49-F238E27FC236}">
                <a16:creationId xmlns:a16="http://schemas.microsoft.com/office/drawing/2014/main" id="{90A4DCBB-ADBF-22E1-C302-EE0BF2B4FED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2431358"/>
              </p:ext>
            </p:extLst>
          </p:nvPr>
        </p:nvGraphicFramePr>
        <p:xfrm>
          <a:off x="1117131" y="1570278"/>
          <a:ext cx="10514438" cy="30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219">
                  <a:extLst>
                    <a:ext uri="{9D8B030D-6E8A-4147-A177-3AD203B41FA5}">
                      <a16:colId xmlns:a16="http://schemas.microsoft.com/office/drawing/2014/main" val="3868647755"/>
                    </a:ext>
                  </a:extLst>
                </a:gridCol>
                <a:gridCol w="5257219">
                  <a:extLst>
                    <a:ext uri="{9D8B030D-6E8A-4147-A177-3AD203B41FA5}">
                      <a16:colId xmlns:a16="http://schemas.microsoft.com/office/drawing/2014/main" val="2112092059"/>
                    </a:ext>
                  </a:extLst>
                </a:gridCol>
              </a:tblGrid>
              <a:tr h="657413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Personnel Changes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200">
                          <a:solidFill>
                            <a:schemeClr val="tx1"/>
                          </a:solidFill>
                        </a:rPr>
                        <a:t>Non-Personnel Changes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4409478"/>
                  </a:ext>
                </a:extLst>
              </a:tr>
              <a:tr h="441908">
                <a:tc>
                  <a:txBody>
                    <a:bodyPr/>
                    <a:lstStyle/>
                    <a:p>
                      <a:r>
                        <a:rPr lang="en-US" sz="1800" dirty="0"/>
                        <a:t>NA – Held harmless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NA – Held harmless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3335333"/>
                  </a:ext>
                </a:extLst>
              </a:tr>
              <a:tr h="44190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8019235"/>
                  </a:ext>
                </a:extLst>
              </a:tr>
              <a:tr h="44190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*113,269 = reserve funds used to address the budget adjustment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44013826"/>
                  </a:ext>
                </a:extLst>
              </a:tr>
              <a:tr h="44190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2258494"/>
                  </a:ext>
                </a:extLst>
              </a:tr>
              <a:tr h="44190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30182601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0D69C0B-9A6A-1F34-9392-EABD98E73D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0276294"/>
              </p:ext>
            </p:extLst>
          </p:nvPr>
        </p:nvGraphicFramePr>
        <p:xfrm>
          <a:off x="1134638" y="4603397"/>
          <a:ext cx="10496931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96931">
                  <a:extLst>
                    <a:ext uri="{9D8B030D-6E8A-4147-A177-3AD203B41FA5}">
                      <a16:colId xmlns:a16="http://schemas.microsoft.com/office/drawing/2014/main" val="32558296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Summary of Changes 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337121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en-US" sz="1800" b="1" i="0" dirty="0">
                          <a:solidFill>
                            <a:srgbClr val="FF0000"/>
                          </a:solidFill>
                        </a:rPr>
                        <a:t>Actual total adjustment = $-488.884 after utilizing the reserve funds ($113,269) and as a result of prorating the losses by 25%. Actual adjustment = $0 as a result of being held harmless.</a:t>
                      </a: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736765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61086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EA400C-BB3A-D41F-7316-A920486076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F97DF15F-7FE6-CF03-38F4-9FA4DC2A199A}"/>
              </a:ext>
            </a:extLst>
          </p:cNvPr>
          <p:cNvGrpSpPr/>
          <p:nvPr/>
        </p:nvGrpSpPr>
        <p:grpSpPr>
          <a:xfrm>
            <a:off x="6096000" y="0"/>
            <a:ext cx="6096000" cy="6858001"/>
            <a:chOff x="0" y="0"/>
            <a:chExt cx="2408296" cy="294270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A3E6013D-50EA-AB2A-4C44-141F6DAA70CB}"/>
                </a:ext>
              </a:extLst>
            </p:cNvPr>
            <p:cNvSpPr/>
            <p:nvPr/>
          </p:nvSpPr>
          <p:spPr>
            <a:xfrm>
              <a:off x="0" y="0"/>
              <a:ext cx="2408296" cy="2942706"/>
            </a:xfrm>
            <a:custGeom>
              <a:avLst/>
              <a:gdLst/>
              <a:ahLst/>
              <a:cxnLst/>
              <a:rect l="l" t="t" r="r" b="b"/>
              <a:pathLst>
                <a:path w="2408296" h="2942706">
                  <a:moveTo>
                    <a:pt x="0" y="0"/>
                  </a:moveTo>
                  <a:lnTo>
                    <a:pt x="2408296" y="0"/>
                  </a:lnTo>
                  <a:lnTo>
                    <a:pt x="2408296" y="2942706"/>
                  </a:lnTo>
                  <a:lnTo>
                    <a:pt x="0" y="2942706"/>
                  </a:lnTo>
                  <a:close/>
                </a:path>
              </a:pathLst>
            </a:custGeom>
            <a:solidFill>
              <a:srgbClr val="D8031C"/>
            </a:solidFill>
          </p:spPr>
          <p:txBody>
            <a:bodyPr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800">
                <a:latin typeface="Segoe UI" panose="020B0502040204020203" pitchFamily="34" charset="0"/>
              </a:endParaRPr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AEB43BF6-1628-4ACB-E614-AB94D1536FF5}"/>
                </a:ext>
              </a:extLst>
            </p:cNvPr>
            <p:cNvSpPr txBox="1"/>
            <p:nvPr/>
          </p:nvSpPr>
          <p:spPr>
            <a:xfrm>
              <a:off x="0" y="-57150"/>
              <a:ext cx="2408296" cy="2999856"/>
            </a:xfrm>
            <a:prstGeom prst="rect">
              <a:avLst/>
            </a:prstGeom>
          </p:spPr>
          <p:txBody>
            <a:bodyPr lIns="33867" tIns="33867" rIns="33867" bIns="33867" rtlCol="0" anchor="ctr"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680"/>
                </a:lnSpc>
              </a:pPr>
              <a:endParaRPr sz="800">
                <a:latin typeface="Segoe UI" panose="020B0502040204020203" pitchFamily="34" charset="0"/>
              </a:endParaRPr>
            </a:p>
          </p:txBody>
        </p:sp>
      </p:grpSp>
      <p:sp>
        <p:nvSpPr>
          <p:cNvPr id="5" name="Freeform 5">
            <a:extLst>
              <a:ext uri="{FF2B5EF4-FFF2-40B4-BE49-F238E27FC236}">
                <a16:creationId xmlns:a16="http://schemas.microsoft.com/office/drawing/2014/main" id="{A5117E00-5BDD-4F2B-CE66-491CB41174EA}"/>
              </a:ext>
            </a:extLst>
          </p:cNvPr>
          <p:cNvSpPr/>
          <p:nvPr/>
        </p:nvSpPr>
        <p:spPr>
          <a:xfrm>
            <a:off x="11501704" y="3698552"/>
            <a:ext cx="690297" cy="1910165"/>
          </a:xfrm>
          <a:custGeom>
            <a:avLst/>
            <a:gdLst/>
            <a:ahLst/>
            <a:cxnLst/>
            <a:rect l="l" t="t" r="r" b="b"/>
            <a:pathLst>
              <a:path w="3129993" h="2865247">
                <a:moveTo>
                  <a:pt x="0" y="0"/>
                </a:moveTo>
                <a:lnTo>
                  <a:pt x="3129993" y="0"/>
                </a:lnTo>
                <a:lnTo>
                  <a:pt x="3129993" y="2865248"/>
                </a:lnTo>
                <a:lnTo>
                  <a:pt x="0" y="286524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r="-202285"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>
              <a:latin typeface="Segoe UI" panose="020B0502040204020203" pitchFamily="34" charset="0"/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C85993EB-C95D-AE44-7E1E-CC0C310D8996}"/>
              </a:ext>
            </a:extLst>
          </p:cNvPr>
          <p:cNvSpPr/>
          <p:nvPr/>
        </p:nvSpPr>
        <p:spPr>
          <a:xfrm>
            <a:off x="4693567" y="0"/>
            <a:ext cx="2028692" cy="685800"/>
          </a:xfrm>
          <a:custGeom>
            <a:avLst/>
            <a:gdLst/>
            <a:ahLst/>
            <a:cxnLst/>
            <a:rect l="l" t="t" r="r" b="b"/>
            <a:pathLst>
              <a:path w="3043038" h="2785648">
                <a:moveTo>
                  <a:pt x="0" y="0"/>
                </a:moveTo>
                <a:lnTo>
                  <a:pt x="3043039" y="0"/>
                </a:lnTo>
                <a:lnTo>
                  <a:pt x="3043039" y="2785648"/>
                </a:lnTo>
                <a:lnTo>
                  <a:pt x="0" y="278564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t="-170794"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>
              <a:latin typeface="Segoe UI" panose="020B0502040204020203" pitchFamily="34" charset="0"/>
            </a:endParaRPr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F9266FA1-CC7B-8E6B-AC74-EFD926E09409}"/>
              </a:ext>
            </a:extLst>
          </p:cNvPr>
          <p:cNvGrpSpPr/>
          <p:nvPr/>
        </p:nvGrpSpPr>
        <p:grpSpPr>
          <a:xfrm>
            <a:off x="7106536" y="842315"/>
            <a:ext cx="4044419" cy="4938739"/>
            <a:chOff x="0" y="0"/>
            <a:chExt cx="1597795" cy="1056500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63B0ABF0-7C26-B11A-F485-E4CAE10AB852}"/>
                </a:ext>
              </a:extLst>
            </p:cNvPr>
            <p:cNvSpPr/>
            <p:nvPr/>
          </p:nvSpPr>
          <p:spPr>
            <a:xfrm>
              <a:off x="0" y="0"/>
              <a:ext cx="1597795" cy="1056500"/>
            </a:xfrm>
            <a:custGeom>
              <a:avLst/>
              <a:gdLst/>
              <a:ahLst/>
              <a:cxnLst/>
              <a:rect l="l" t="t" r="r" b="b"/>
              <a:pathLst>
                <a:path w="1597795" h="1056500">
                  <a:moveTo>
                    <a:pt x="0" y="0"/>
                  </a:moveTo>
                  <a:lnTo>
                    <a:pt x="1597795" y="0"/>
                  </a:lnTo>
                  <a:lnTo>
                    <a:pt x="1597795" y="1056500"/>
                  </a:lnTo>
                  <a:lnTo>
                    <a:pt x="0" y="105650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800">
                <a:latin typeface="Segoe UI" panose="020B0502040204020203" pitchFamily="34" charset="0"/>
              </a:endParaRPr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19018621-89F1-F2B3-6CE4-D6F98A5FE0CF}"/>
                </a:ext>
              </a:extLst>
            </p:cNvPr>
            <p:cNvSpPr txBox="1"/>
            <p:nvPr/>
          </p:nvSpPr>
          <p:spPr>
            <a:xfrm>
              <a:off x="0" y="-57150"/>
              <a:ext cx="1597795" cy="11136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680"/>
                </a:lnSpc>
              </a:pPr>
              <a:endParaRPr sz="800">
                <a:latin typeface="Segoe UI" panose="020B0502040204020203" pitchFamily="34" charset="0"/>
              </a:endParaRPr>
            </a:p>
          </p:txBody>
        </p:sp>
      </p:grpSp>
      <p:sp>
        <p:nvSpPr>
          <p:cNvPr id="10" name="Freeform 10">
            <a:extLst>
              <a:ext uri="{FF2B5EF4-FFF2-40B4-BE49-F238E27FC236}">
                <a16:creationId xmlns:a16="http://schemas.microsoft.com/office/drawing/2014/main" id="{92941796-F225-3291-057E-D587FE52F2A3}"/>
              </a:ext>
            </a:extLst>
          </p:cNvPr>
          <p:cNvSpPr/>
          <p:nvPr/>
        </p:nvSpPr>
        <p:spPr>
          <a:xfrm rot="16200000" flipH="1">
            <a:off x="652198" y="-652198"/>
            <a:ext cx="1141603" cy="2445999"/>
          </a:xfrm>
          <a:custGeom>
            <a:avLst/>
            <a:gdLst/>
            <a:ahLst/>
            <a:cxnLst/>
            <a:rect l="l" t="t" r="r" b="b"/>
            <a:pathLst>
              <a:path w="2007680" h="4114800">
                <a:moveTo>
                  <a:pt x="2007680" y="0"/>
                </a:moveTo>
                <a:lnTo>
                  <a:pt x="0" y="0"/>
                </a:lnTo>
                <a:lnTo>
                  <a:pt x="0" y="4114800"/>
                </a:lnTo>
                <a:lnTo>
                  <a:pt x="2007680" y="4114800"/>
                </a:lnTo>
                <a:lnTo>
                  <a:pt x="200768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17244" t="-12151" r="1"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>
              <a:latin typeface="Segoe UI" panose="020B0502040204020203" pitchFamily="34" charset="0"/>
            </a:endParaRPr>
          </a:p>
        </p:txBody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id="{EF03E5EF-F54B-5C22-F456-29BF4BE95B97}"/>
              </a:ext>
            </a:extLst>
          </p:cNvPr>
          <p:cNvSpPr txBox="1"/>
          <p:nvPr/>
        </p:nvSpPr>
        <p:spPr>
          <a:xfrm>
            <a:off x="7121791" y="2511921"/>
            <a:ext cx="4044419" cy="16578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ts val="4266"/>
              </a:lnSpc>
            </a:pPr>
            <a:r>
              <a:rPr lang="en-US" sz="3734" b="1" spc="-42">
                <a:solidFill>
                  <a:srgbClr val="1D1D1B"/>
                </a:solidFill>
                <a:latin typeface="Poppins Bold"/>
                <a:ea typeface="Poppins Bold"/>
                <a:cs typeface="Poppins Bold"/>
                <a:sym typeface="Poppins Bold"/>
              </a:rPr>
              <a:t>Comprehensive Long-Range Facilities Plan</a:t>
            </a:r>
            <a:r>
              <a:rPr lang="en-US" sz="4266" b="1" spc="-42">
                <a:solidFill>
                  <a:srgbClr val="1D1D1B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A477CC2-D422-C8FE-E8D2-4F03468AD904}"/>
              </a:ext>
            </a:extLst>
          </p:cNvPr>
          <p:cNvSpPr txBox="1"/>
          <p:nvPr/>
        </p:nvSpPr>
        <p:spPr>
          <a:xfrm>
            <a:off x="218363" y="1421005"/>
            <a:ext cx="5648683" cy="4648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67" b="1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APS Forward 2040:</a:t>
            </a:r>
          </a:p>
          <a:p>
            <a:r>
              <a:rPr lang="en-US" sz="2667" b="1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Reshaping the Future of Education</a:t>
            </a:r>
          </a:p>
          <a:p>
            <a:endParaRPr lang="en-US" sz="160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400" b="1" u="sng">
                <a:latin typeface="Segoe UI" panose="020B0502040204020203" pitchFamily="34" charset="0"/>
                <a:cs typeface="Segoe UI" panose="020B0502040204020203" pitchFamily="34" charset="0"/>
              </a:rPr>
              <a:t>Taskforce Meetings</a:t>
            </a:r>
          </a:p>
          <a:p>
            <a:r>
              <a:rPr lang="en-US" sz="1867">
                <a:latin typeface="Segoe UI" panose="020B0502040204020203" pitchFamily="34" charset="0"/>
                <a:cs typeface="Segoe UI" panose="020B0502040204020203" pitchFamily="34" charset="0"/>
              </a:rPr>
              <a:t>May 8, 2025 - </a:t>
            </a:r>
            <a:r>
              <a:rPr lang="en-US" sz="1867">
                <a:latin typeface="Segoe UI" panose="020B0502040204020203" pitchFamily="34" charset="0"/>
                <a:cs typeface="Segoe UI" panose="020B0502040204020203" pitchFamily="34" charset="0"/>
                <a:hlinkClick r:id="rId9"/>
              </a:rPr>
              <a:t>Presentation</a:t>
            </a:r>
            <a:endParaRPr lang="en-US" sz="1867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1867">
                <a:latin typeface="Segoe UI" panose="020B0502040204020203" pitchFamily="34" charset="0"/>
                <a:cs typeface="Segoe UI" panose="020B0502040204020203" pitchFamily="34" charset="0"/>
              </a:rPr>
              <a:t>August 5, 2025- </a:t>
            </a:r>
            <a:r>
              <a:rPr lang="en-US" sz="1867">
                <a:latin typeface="Segoe UI" panose="020B0502040204020203" pitchFamily="34" charset="0"/>
                <a:cs typeface="Segoe UI" panose="020B0502040204020203" pitchFamily="34" charset="0"/>
                <a:hlinkClick r:id="rId10"/>
              </a:rPr>
              <a:t>Presentation</a:t>
            </a:r>
            <a:endParaRPr lang="en-US" sz="1867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z="160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400" b="1" u="sng">
                <a:latin typeface="Segoe UI" panose="020B0502040204020203" pitchFamily="34" charset="0"/>
                <a:cs typeface="Segoe UI" panose="020B0502040204020203" pitchFamily="34" charset="0"/>
              </a:rPr>
              <a:t>Upcoming Public Meetings</a:t>
            </a:r>
          </a:p>
          <a:p>
            <a:pPr marL="228611" indent="228611">
              <a:buFont typeface="Arial" panose="020B0604020202020204" pitchFamily="34" charset="0"/>
              <a:buChar char="•"/>
            </a:pPr>
            <a:r>
              <a:rPr lang="en-US" sz="1867"/>
              <a:t>October 20</a:t>
            </a:r>
          </a:p>
          <a:p>
            <a:pPr marL="228611" indent="228611">
              <a:buFont typeface="Arial" panose="020B0604020202020204" pitchFamily="34" charset="0"/>
              <a:buChar char="•"/>
            </a:pPr>
            <a:r>
              <a:rPr lang="en-US" sz="1867"/>
              <a:t>November 10</a:t>
            </a:r>
          </a:p>
          <a:p>
            <a:r>
              <a:rPr lang="en-US" sz="1867" b="1">
                <a:solidFill>
                  <a:schemeClr val="accent4"/>
                </a:solidFill>
              </a:rPr>
              <a:t>Virtual</a:t>
            </a:r>
            <a:r>
              <a:rPr lang="en-US" sz="1867">
                <a:solidFill>
                  <a:schemeClr val="accent4"/>
                </a:solidFill>
              </a:rPr>
              <a:t> – at Noon</a:t>
            </a:r>
          </a:p>
          <a:p>
            <a:r>
              <a:rPr lang="en-US" sz="1867" b="1">
                <a:solidFill>
                  <a:schemeClr val="accent4"/>
                </a:solidFill>
              </a:rPr>
              <a:t>In-person</a:t>
            </a:r>
            <a:r>
              <a:rPr lang="en-US" sz="1867">
                <a:solidFill>
                  <a:schemeClr val="accent4"/>
                </a:solidFill>
              </a:rPr>
              <a:t> at 6PM at CLL (130 Trinity Ave)</a:t>
            </a:r>
          </a:p>
          <a:p>
            <a:endParaRPr lang="en-US" sz="1600"/>
          </a:p>
          <a:p>
            <a:endParaRPr lang="en-US" sz="8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C15193-2A0E-9BA5-4012-486CFF214E3B}"/>
              </a:ext>
            </a:extLst>
          </p:cNvPr>
          <p:cNvSpPr txBox="1"/>
          <p:nvPr/>
        </p:nvSpPr>
        <p:spPr>
          <a:xfrm>
            <a:off x="7376145" y="4274593"/>
            <a:ext cx="3505200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67">
                <a:solidFill>
                  <a:schemeClr val="accent4"/>
                </a:solidFill>
              </a:rPr>
              <a:t>atlantapublicschools.us/APS2040</a:t>
            </a:r>
          </a:p>
        </p:txBody>
      </p:sp>
      <p:sp>
        <p:nvSpPr>
          <p:cNvPr id="14" name="TextBox 8">
            <a:extLst>
              <a:ext uri="{FF2B5EF4-FFF2-40B4-BE49-F238E27FC236}">
                <a16:creationId xmlns:a16="http://schemas.microsoft.com/office/drawing/2014/main" id="{E0112B67-B809-7FD2-4784-74CC5DC46677}"/>
              </a:ext>
            </a:extLst>
          </p:cNvPr>
          <p:cNvSpPr txBox="1"/>
          <p:nvPr/>
        </p:nvSpPr>
        <p:spPr>
          <a:xfrm>
            <a:off x="7121791" y="1670343"/>
            <a:ext cx="4044419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ts val="4266"/>
              </a:lnSpc>
            </a:pPr>
            <a:r>
              <a:rPr lang="en-US" sz="4000" spc="-42">
                <a:ln>
                  <a:solidFill>
                    <a:schemeClr val="accent1"/>
                  </a:solidFill>
                </a:ln>
                <a:solidFill>
                  <a:schemeClr val="accent3"/>
                </a:solidFill>
                <a:latin typeface="Poppins Bold"/>
                <a:ea typeface="Poppins Bold"/>
                <a:cs typeface="Poppins Bold"/>
                <a:sym typeface="Poppins Bold"/>
              </a:rPr>
              <a:t>UPDATE</a:t>
            </a:r>
          </a:p>
        </p:txBody>
      </p:sp>
    </p:spTree>
    <p:extLst>
      <p:ext uri="{BB962C8B-B14F-4D97-AF65-F5344CB8AC3E}">
        <p14:creationId xmlns:p14="http://schemas.microsoft.com/office/powerpoint/2010/main" val="38361249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13A4D2-6F34-6BFF-5B0E-80380739DD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001BF9FB-DE76-2078-B4F5-9E9006C2C22B}"/>
              </a:ext>
            </a:extLst>
          </p:cNvPr>
          <p:cNvGrpSpPr/>
          <p:nvPr/>
        </p:nvGrpSpPr>
        <p:grpSpPr>
          <a:xfrm>
            <a:off x="6096000" y="0"/>
            <a:ext cx="6096000" cy="6858001"/>
            <a:chOff x="0" y="0"/>
            <a:chExt cx="2408296" cy="294270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DF4A8FF4-6E38-7497-7DDE-6EFE3BF5E9CE}"/>
                </a:ext>
              </a:extLst>
            </p:cNvPr>
            <p:cNvSpPr/>
            <p:nvPr/>
          </p:nvSpPr>
          <p:spPr>
            <a:xfrm>
              <a:off x="0" y="0"/>
              <a:ext cx="2408296" cy="2942706"/>
            </a:xfrm>
            <a:custGeom>
              <a:avLst/>
              <a:gdLst/>
              <a:ahLst/>
              <a:cxnLst/>
              <a:rect l="l" t="t" r="r" b="b"/>
              <a:pathLst>
                <a:path w="2408296" h="2942706">
                  <a:moveTo>
                    <a:pt x="0" y="0"/>
                  </a:moveTo>
                  <a:lnTo>
                    <a:pt x="2408296" y="0"/>
                  </a:lnTo>
                  <a:lnTo>
                    <a:pt x="2408296" y="2942706"/>
                  </a:lnTo>
                  <a:lnTo>
                    <a:pt x="0" y="2942706"/>
                  </a:lnTo>
                  <a:close/>
                </a:path>
              </a:pathLst>
            </a:custGeom>
            <a:solidFill>
              <a:srgbClr val="D8031C"/>
            </a:solidFill>
          </p:spPr>
          <p:txBody>
            <a:bodyPr/>
            <a:lstStyle/>
            <a:p>
              <a:pPr defTabSz="609630"/>
              <a:endParaRPr lang="en-US" sz="1200" dirty="0">
                <a:solidFill>
                  <a:prstClr val="black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63E96C92-E9FD-4342-7084-EC8D7D859B75}"/>
                </a:ext>
              </a:extLst>
            </p:cNvPr>
            <p:cNvSpPr txBox="1"/>
            <p:nvPr/>
          </p:nvSpPr>
          <p:spPr>
            <a:xfrm>
              <a:off x="0" y="-57150"/>
              <a:ext cx="2408296" cy="299985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680"/>
                </a:lnSpc>
              </a:pPr>
              <a:endParaRPr sz="1200" dirty="0">
                <a:solidFill>
                  <a:prstClr val="black"/>
                </a:solidFill>
                <a:latin typeface="Segoe UI" panose="020B0502040204020203" pitchFamily="34" charset="0"/>
              </a:endParaRPr>
            </a:p>
          </p:txBody>
        </p:sp>
      </p:grpSp>
      <p:sp>
        <p:nvSpPr>
          <p:cNvPr id="5" name="Freeform 5">
            <a:extLst>
              <a:ext uri="{FF2B5EF4-FFF2-40B4-BE49-F238E27FC236}">
                <a16:creationId xmlns:a16="http://schemas.microsoft.com/office/drawing/2014/main" id="{D45B1A3C-D953-C375-E23A-28ABA2FC3EB7}"/>
              </a:ext>
            </a:extLst>
          </p:cNvPr>
          <p:cNvSpPr/>
          <p:nvPr/>
        </p:nvSpPr>
        <p:spPr>
          <a:xfrm>
            <a:off x="11501704" y="3698552"/>
            <a:ext cx="690297" cy="1910165"/>
          </a:xfrm>
          <a:custGeom>
            <a:avLst/>
            <a:gdLst/>
            <a:ahLst/>
            <a:cxnLst/>
            <a:rect l="l" t="t" r="r" b="b"/>
            <a:pathLst>
              <a:path w="3129993" h="2865247">
                <a:moveTo>
                  <a:pt x="0" y="0"/>
                </a:moveTo>
                <a:lnTo>
                  <a:pt x="3129993" y="0"/>
                </a:lnTo>
                <a:lnTo>
                  <a:pt x="3129993" y="2865248"/>
                </a:lnTo>
                <a:lnTo>
                  <a:pt x="0" y="286524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r="-202285"/>
            </a:stretch>
          </a:blipFill>
        </p:spPr>
        <p:txBody>
          <a:bodyPr/>
          <a:lstStyle/>
          <a:p>
            <a:pPr defTabSz="609630"/>
            <a:endParaRPr lang="en-US" sz="1200" dirty="0">
              <a:solidFill>
                <a:prstClr val="black"/>
              </a:solidFill>
              <a:latin typeface="Segoe UI" panose="020B0502040204020203" pitchFamily="34" charset="0"/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DF1D46B2-CDB8-C674-16E0-39D172C91CF6}"/>
              </a:ext>
            </a:extLst>
          </p:cNvPr>
          <p:cNvSpPr/>
          <p:nvPr/>
        </p:nvSpPr>
        <p:spPr>
          <a:xfrm>
            <a:off x="4693567" y="0"/>
            <a:ext cx="2028692" cy="685800"/>
          </a:xfrm>
          <a:custGeom>
            <a:avLst/>
            <a:gdLst/>
            <a:ahLst/>
            <a:cxnLst/>
            <a:rect l="l" t="t" r="r" b="b"/>
            <a:pathLst>
              <a:path w="3043038" h="2785648">
                <a:moveTo>
                  <a:pt x="0" y="0"/>
                </a:moveTo>
                <a:lnTo>
                  <a:pt x="3043039" y="0"/>
                </a:lnTo>
                <a:lnTo>
                  <a:pt x="3043039" y="2785648"/>
                </a:lnTo>
                <a:lnTo>
                  <a:pt x="0" y="278564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t="-170794"/>
            </a:stretch>
          </a:blipFill>
        </p:spPr>
        <p:txBody>
          <a:bodyPr/>
          <a:lstStyle/>
          <a:p>
            <a:pPr defTabSz="609630"/>
            <a:endParaRPr lang="en-US" sz="1200" dirty="0">
              <a:solidFill>
                <a:prstClr val="black"/>
              </a:solidFill>
              <a:latin typeface="Segoe UI" panose="020B0502040204020203" pitchFamily="34" charset="0"/>
            </a:endParaRPr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49D02C03-006F-D074-0881-2AF603419071}"/>
              </a:ext>
            </a:extLst>
          </p:cNvPr>
          <p:cNvGrpSpPr/>
          <p:nvPr/>
        </p:nvGrpSpPr>
        <p:grpSpPr>
          <a:xfrm>
            <a:off x="7106536" y="842315"/>
            <a:ext cx="4044419" cy="4938739"/>
            <a:chOff x="0" y="0"/>
            <a:chExt cx="1597795" cy="1056500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08DA88D2-5511-1CE6-A4C5-D03899C2D02F}"/>
                </a:ext>
              </a:extLst>
            </p:cNvPr>
            <p:cNvSpPr/>
            <p:nvPr/>
          </p:nvSpPr>
          <p:spPr>
            <a:xfrm>
              <a:off x="0" y="0"/>
              <a:ext cx="1597795" cy="1056500"/>
            </a:xfrm>
            <a:custGeom>
              <a:avLst/>
              <a:gdLst/>
              <a:ahLst/>
              <a:cxnLst/>
              <a:rect l="l" t="t" r="r" b="b"/>
              <a:pathLst>
                <a:path w="1597795" h="1056500">
                  <a:moveTo>
                    <a:pt x="0" y="0"/>
                  </a:moveTo>
                  <a:lnTo>
                    <a:pt x="1597795" y="0"/>
                  </a:lnTo>
                  <a:lnTo>
                    <a:pt x="1597795" y="1056500"/>
                  </a:lnTo>
                  <a:lnTo>
                    <a:pt x="0" y="105650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/>
            <a:lstStyle/>
            <a:p>
              <a:pPr defTabSz="609630"/>
              <a:endParaRPr lang="en-US" sz="1200" dirty="0">
                <a:solidFill>
                  <a:prstClr val="black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96931055-61C3-4288-DCA1-3CD308E1CBC9}"/>
                </a:ext>
              </a:extLst>
            </p:cNvPr>
            <p:cNvSpPr txBox="1"/>
            <p:nvPr/>
          </p:nvSpPr>
          <p:spPr>
            <a:xfrm>
              <a:off x="0" y="-57150"/>
              <a:ext cx="1597795" cy="11136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680"/>
                </a:lnSpc>
              </a:pPr>
              <a:endParaRPr sz="1200" dirty="0">
                <a:solidFill>
                  <a:prstClr val="black"/>
                </a:solidFill>
                <a:latin typeface="Segoe UI" panose="020B0502040204020203" pitchFamily="34" charset="0"/>
              </a:endParaRPr>
            </a:p>
          </p:txBody>
        </p:sp>
      </p:grpSp>
      <p:sp>
        <p:nvSpPr>
          <p:cNvPr id="10" name="Freeform 10">
            <a:extLst>
              <a:ext uri="{FF2B5EF4-FFF2-40B4-BE49-F238E27FC236}">
                <a16:creationId xmlns:a16="http://schemas.microsoft.com/office/drawing/2014/main" id="{A71DBA92-4FA7-B63C-7047-E8BA44D8C363}"/>
              </a:ext>
            </a:extLst>
          </p:cNvPr>
          <p:cNvSpPr/>
          <p:nvPr/>
        </p:nvSpPr>
        <p:spPr>
          <a:xfrm rot="-5400000" flipH="1">
            <a:off x="652198" y="-652198"/>
            <a:ext cx="1141603" cy="2445999"/>
          </a:xfrm>
          <a:custGeom>
            <a:avLst/>
            <a:gdLst/>
            <a:ahLst/>
            <a:cxnLst/>
            <a:rect l="l" t="t" r="r" b="b"/>
            <a:pathLst>
              <a:path w="2007680" h="4114800">
                <a:moveTo>
                  <a:pt x="2007680" y="0"/>
                </a:moveTo>
                <a:lnTo>
                  <a:pt x="0" y="0"/>
                </a:lnTo>
                <a:lnTo>
                  <a:pt x="0" y="4114800"/>
                </a:lnTo>
                <a:lnTo>
                  <a:pt x="2007680" y="4114800"/>
                </a:lnTo>
                <a:lnTo>
                  <a:pt x="200768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17244" t="-12151" r="1"/>
            </a:stretch>
          </a:blipFill>
        </p:spPr>
        <p:txBody>
          <a:bodyPr/>
          <a:lstStyle/>
          <a:p>
            <a:pPr defTabSz="609630"/>
            <a:endParaRPr lang="en-US" sz="1200" dirty="0">
              <a:solidFill>
                <a:prstClr val="black"/>
              </a:solidFill>
              <a:latin typeface="Segoe UI" panose="020B0502040204020203" pitchFamily="34" charset="0"/>
            </a:endParaRPr>
          </a:p>
        </p:txBody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id="{7F2AC761-40CE-48E1-87BF-673F2B502AC6}"/>
              </a:ext>
            </a:extLst>
          </p:cNvPr>
          <p:cNvSpPr txBox="1"/>
          <p:nvPr/>
        </p:nvSpPr>
        <p:spPr>
          <a:xfrm>
            <a:off x="7121791" y="2756340"/>
            <a:ext cx="4044419" cy="11181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4266"/>
              </a:lnSpc>
            </a:pPr>
            <a:r>
              <a:rPr lang="en-US" sz="4266" b="1" spc="-42" dirty="0">
                <a:solidFill>
                  <a:srgbClr val="1D1D1B"/>
                </a:solidFill>
                <a:latin typeface="Poppins Bold"/>
                <a:ea typeface="Poppins Bold"/>
                <a:cs typeface="Poppins Bold"/>
                <a:sym typeface="Poppins Bold"/>
              </a:rPr>
              <a:t>Principal’s</a:t>
            </a:r>
          </a:p>
          <a:p>
            <a:pPr algn="ctr" defTabSz="609630">
              <a:lnSpc>
                <a:spcPts val="4266"/>
              </a:lnSpc>
            </a:pPr>
            <a:r>
              <a:rPr lang="en-US" sz="4266" b="1" spc="-42" dirty="0">
                <a:solidFill>
                  <a:srgbClr val="1D1D1B"/>
                </a:solidFill>
                <a:latin typeface="Poppins Bold"/>
                <a:ea typeface="Poppins Bold"/>
                <a:cs typeface="Poppins Bold"/>
                <a:sym typeface="Poppins Bold"/>
              </a:rPr>
              <a:t>Update</a:t>
            </a:r>
          </a:p>
        </p:txBody>
      </p:sp>
    </p:spTree>
    <p:extLst>
      <p:ext uri="{BB962C8B-B14F-4D97-AF65-F5344CB8AC3E}">
        <p14:creationId xmlns:p14="http://schemas.microsoft.com/office/powerpoint/2010/main" val="4201080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11"/>
          <p:cNvSpPr txBox="1">
            <a:spLocks noGrp="1"/>
          </p:cNvSpPr>
          <p:nvPr>
            <p:ph type="sldNum" idx="12"/>
          </p:nvPr>
        </p:nvSpPr>
        <p:spPr>
          <a:xfrm>
            <a:off x="8550379" y="654239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4</a:t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46" name="Google Shape;346;p11"/>
          <p:cNvSpPr/>
          <p:nvPr/>
        </p:nvSpPr>
        <p:spPr>
          <a:xfrm>
            <a:off x="3496461" y="2477394"/>
            <a:ext cx="2418900" cy="784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28600" marR="0" lvl="0" indent="-1651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1651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11"/>
          <p:cNvSpPr/>
          <p:nvPr/>
        </p:nvSpPr>
        <p:spPr>
          <a:xfrm>
            <a:off x="3507000" y="2115226"/>
            <a:ext cx="2418900" cy="846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00"/>
              <a:buFontTx/>
              <a:buNone/>
              <a:tabLst/>
              <a:defRPr/>
            </a:pP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Picture 7" descr="A screenshot of a strategy plan&#10;&#10;AI-generated content may be incorrect.">
            <a:extLst>
              <a:ext uri="{FF2B5EF4-FFF2-40B4-BE49-F238E27FC236}">
                <a16:creationId xmlns:a16="http://schemas.microsoft.com/office/drawing/2014/main" id="{ADCD2A76-37B8-B10B-74EA-0C6F8835CC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6847"/>
            <a:ext cx="12192000" cy="6704306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C7603-8319-2B3B-CAFC-20586003A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336" y="259982"/>
            <a:ext cx="5693664" cy="1092915"/>
          </a:xfrm>
        </p:spPr>
        <p:txBody>
          <a:bodyPr/>
          <a:lstStyle/>
          <a:p>
            <a:r>
              <a:rPr lang="en-US" sz="2800"/>
              <a:t>Information about</a:t>
            </a:r>
            <a:br>
              <a:rPr lang="en-US" sz="2800"/>
            </a:br>
            <a:r>
              <a:rPr lang="en-US" sz="2800"/>
              <a:t>our school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B47626-D77D-B5A9-3556-BEC0F5736620}"/>
              </a:ext>
            </a:extLst>
          </p:cNvPr>
          <p:cNvSpPr txBox="1">
            <a:spLocks/>
          </p:cNvSpPr>
          <p:nvPr/>
        </p:nvSpPr>
        <p:spPr>
          <a:xfrm>
            <a:off x="943897" y="1352897"/>
            <a:ext cx="7034980" cy="5505103"/>
          </a:xfrm>
          <a:prstGeom prst="rect">
            <a:avLst/>
          </a:prstGeom>
          <a:solidFill>
            <a:srgbClr val="F5F5F5"/>
          </a:solidFill>
          <a:ln w="120650" cmpd="thickThin">
            <a:solidFill>
              <a:srgbClr val="FF0000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60963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  <a:p>
            <a:pPr marL="342900" marR="0" lvl="0" indent="-342900" algn="l" defTabSz="60963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Enrollment Projection for 2025-26 = </a:t>
            </a:r>
            <a:r>
              <a:rPr lang="en-US" sz="1000" b="1" u="sng" dirty="0">
                <a:solidFill>
                  <a:prstClr val="black"/>
                </a:solidFill>
                <a:highlight>
                  <a:srgbClr val="FFFF00"/>
                </a:highlight>
              </a:rPr>
              <a:t>469</a:t>
            </a:r>
            <a:endParaRPr kumimoji="0" lang="en-US" sz="1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  <a:p>
            <a:pPr marL="304724" marR="0" lvl="0" indent="-304724" algn="l" defTabSz="60963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Current Enrollment (as of 9/25/25)  = </a:t>
            </a:r>
            <a:r>
              <a:rPr lang="en-US" sz="1000" b="1" u="sng" dirty="0">
                <a:solidFill>
                  <a:prstClr val="black"/>
                </a:solidFill>
                <a:highlight>
                  <a:srgbClr val="FFFF00"/>
                </a:highlight>
              </a:rPr>
              <a:t>387</a:t>
            </a:r>
            <a:endParaRPr kumimoji="0" lang="en-US" sz="1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  <a:p>
            <a:pPr marL="762038" marR="0" lvl="2" indent="-152408" algn="l" defTabSz="60963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K- 45</a:t>
            </a:r>
          </a:p>
          <a:p>
            <a:pPr marL="762038" marR="0" lvl="2" indent="-152408" algn="l" defTabSz="60963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000" dirty="0">
                <a:solidFill>
                  <a:prstClr val="black"/>
                </a:solidFill>
              </a:rPr>
              <a:t>1</a:t>
            </a:r>
            <a:r>
              <a:rPr lang="en-US" sz="1000" baseline="30000" dirty="0">
                <a:solidFill>
                  <a:prstClr val="black"/>
                </a:solidFill>
              </a:rPr>
              <a:t>st</a:t>
            </a:r>
            <a:r>
              <a:rPr lang="en-US" sz="1000" dirty="0">
                <a:solidFill>
                  <a:prstClr val="black"/>
                </a:solidFill>
              </a:rPr>
              <a:t> -59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  <a:p>
            <a:pPr marL="762038" marR="0" lvl="2" indent="-152408" algn="l" defTabSz="60963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000" dirty="0">
                <a:solidFill>
                  <a:prstClr val="black"/>
                </a:solidFill>
              </a:rPr>
              <a:t>2</a:t>
            </a:r>
            <a:r>
              <a:rPr lang="en-US" sz="1000" baseline="30000" dirty="0">
                <a:solidFill>
                  <a:prstClr val="black"/>
                </a:solidFill>
              </a:rPr>
              <a:t>nd</a:t>
            </a:r>
            <a:r>
              <a:rPr lang="en-US" sz="1000" dirty="0">
                <a:solidFill>
                  <a:prstClr val="black"/>
                </a:solidFill>
              </a:rPr>
              <a:t> -71</a:t>
            </a:r>
            <a:endParaRPr kumimoji="0" lang="en-US" sz="10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  <a:p>
            <a:pPr marL="762038" marR="0" lvl="2" indent="-152408" algn="l" defTabSz="60963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000" dirty="0">
                <a:solidFill>
                  <a:prstClr val="black"/>
                </a:solidFill>
              </a:rPr>
              <a:t>3</a:t>
            </a:r>
            <a:r>
              <a:rPr lang="en-US" sz="1000" baseline="30000" dirty="0">
                <a:solidFill>
                  <a:prstClr val="black"/>
                </a:solidFill>
              </a:rPr>
              <a:t>rd</a:t>
            </a:r>
            <a:r>
              <a:rPr lang="en-US" sz="1000" dirty="0">
                <a:solidFill>
                  <a:prstClr val="black"/>
                </a:solidFill>
              </a:rPr>
              <a:t> -69</a:t>
            </a:r>
          </a:p>
          <a:p>
            <a:pPr marL="762038" marR="0" lvl="2" indent="-152408" algn="l" defTabSz="60963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4</a:t>
            </a:r>
            <a:r>
              <a:rPr kumimoji="0" lang="en-US" sz="1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th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 -88</a:t>
            </a:r>
          </a:p>
          <a:p>
            <a:pPr marL="762038" marR="0" lvl="2" indent="-152408" algn="l" defTabSz="60963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000" dirty="0">
                <a:solidFill>
                  <a:prstClr val="black"/>
                </a:solidFill>
              </a:rPr>
              <a:t>5</a:t>
            </a:r>
            <a:r>
              <a:rPr lang="en-US" sz="1000" baseline="30000" dirty="0">
                <a:solidFill>
                  <a:prstClr val="black"/>
                </a:solidFill>
              </a:rPr>
              <a:t>th</a:t>
            </a:r>
            <a:r>
              <a:rPr lang="en-US" sz="1000" dirty="0">
                <a:solidFill>
                  <a:prstClr val="black"/>
                </a:solidFill>
              </a:rPr>
              <a:t> -67 </a:t>
            </a:r>
          </a:p>
          <a:p>
            <a:pPr marL="762038" marR="0" lvl="2" indent="-152408" algn="l" defTabSz="60963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Pr</a:t>
            </a:r>
            <a:r>
              <a:rPr lang="en-US" sz="1000" dirty="0">
                <a:solidFill>
                  <a:prstClr val="black"/>
                </a:solidFill>
              </a:rPr>
              <a:t>e-K- 31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  <a:p>
            <a:pPr marL="304724" marR="0" lvl="0" indent="-304724" algn="l" defTabSz="60963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Enrollment in May, 2025=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401</a:t>
            </a:r>
            <a:endParaRPr kumimoji="0" lang="en-US" sz="1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  <a:p>
            <a:pPr marL="304724" marR="0" lvl="0" indent="-304724" algn="l" defTabSz="60963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  <a:p>
            <a:pPr marL="304724" marR="0" lvl="0" indent="-304724" algn="l" defTabSz="60963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Average Daily Attendance= </a:t>
            </a:r>
            <a:r>
              <a:rPr kumimoji="0" lang="en-US" sz="1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92.1%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 (APS = 93.4%)</a:t>
            </a:r>
          </a:p>
          <a:p>
            <a:pPr marL="1257054" marR="0" lvl="4" indent="-228611" algn="l" defTabSz="60963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 K= 93.9</a:t>
            </a:r>
          </a:p>
          <a:p>
            <a:pPr marL="1257054" marR="0" lvl="4" indent="-228611" algn="l" defTabSz="60963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1000" dirty="0">
                <a:solidFill>
                  <a:prstClr val="black"/>
                </a:solidFill>
              </a:rPr>
              <a:t>1</a:t>
            </a:r>
            <a:r>
              <a:rPr lang="en-US" sz="1000" baseline="30000" dirty="0">
                <a:solidFill>
                  <a:prstClr val="black"/>
                </a:solidFill>
              </a:rPr>
              <a:t>st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 = 91.8</a:t>
            </a:r>
          </a:p>
          <a:p>
            <a:pPr marL="1257054" marR="0" lvl="4" indent="-228611" algn="l" defTabSz="60963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1000" dirty="0">
                <a:solidFill>
                  <a:prstClr val="black"/>
                </a:solidFill>
              </a:rPr>
              <a:t>2</a:t>
            </a:r>
            <a:r>
              <a:rPr lang="en-US" sz="1000" baseline="30000" dirty="0">
                <a:solidFill>
                  <a:prstClr val="black"/>
                </a:solidFill>
              </a:rPr>
              <a:t>nd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 =  92.2</a:t>
            </a:r>
          </a:p>
          <a:p>
            <a:pPr marL="1257054" marR="0" lvl="4" indent="-228611" algn="l" defTabSz="60963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1000" dirty="0">
                <a:solidFill>
                  <a:prstClr val="black"/>
                </a:solidFill>
              </a:rPr>
              <a:t>3</a:t>
            </a:r>
            <a:r>
              <a:rPr lang="en-US" sz="1000" baseline="30000" dirty="0">
                <a:solidFill>
                  <a:prstClr val="black"/>
                </a:solidFill>
              </a:rPr>
              <a:t>rd</a:t>
            </a:r>
            <a:r>
              <a:rPr lang="en-US" sz="1000" dirty="0">
                <a:solidFill>
                  <a:prstClr val="black"/>
                </a:solidFill>
              </a:rPr>
              <a:t>-= 91.6</a:t>
            </a:r>
          </a:p>
          <a:p>
            <a:pPr marL="1257054" marR="0" lvl="4" indent="-228611" algn="l" defTabSz="60963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4</a:t>
            </a:r>
            <a:r>
              <a:rPr kumimoji="0" lang="en-US" sz="1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th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 = 91.2</a:t>
            </a:r>
          </a:p>
          <a:p>
            <a:pPr marL="1257054" marR="0" lvl="4" indent="-228611" algn="l" defTabSz="60963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1000" dirty="0">
                <a:solidFill>
                  <a:prstClr val="black"/>
                </a:solidFill>
              </a:rPr>
              <a:t>5</a:t>
            </a:r>
            <a:r>
              <a:rPr lang="en-US" sz="1000" baseline="30000" dirty="0">
                <a:solidFill>
                  <a:prstClr val="black"/>
                </a:solidFill>
              </a:rPr>
              <a:t>th</a:t>
            </a:r>
            <a:r>
              <a:rPr lang="en-US" sz="1000" dirty="0">
                <a:solidFill>
                  <a:prstClr val="black"/>
                </a:solidFill>
              </a:rPr>
              <a:t> =92.7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  <a:p>
            <a:pPr marL="1028443" marR="0" lvl="4" indent="0" algn="l" defTabSz="60963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  <a:p>
            <a:pPr marL="304724" marR="0" lvl="0" indent="-304724" algn="l" defTabSz="60963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Suspension Rate = </a:t>
            </a:r>
            <a:r>
              <a:rPr kumimoji="0" lang="en-US" sz="1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.</a:t>
            </a:r>
            <a:r>
              <a:rPr lang="en-US" sz="1000" b="1" u="sng" dirty="0">
                <a:solidFill>
                  <a:prstClr val="black"/>
                </a:solidFill>
                <a:highlight>
                  <a:srgbClr val="FFFF00"/>
                </a:highlight>
              </a:rPr>
              <a:t>.24</a:t>
            </a:r>
            <a:r>
              <a:rPr kumimoji="0" lang="en-US" sz="1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(down from </a:t>
            </a:r>
            <a:r>
              <a:rPr lang="en-US" sz="1000" dirty="0">
                <a:solidFill>
                  <a:prstClr val="black"/>
                </a:solidFill>
              </a:rPr>
              <a:t>.35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 in 2024-25)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87008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48ACE4-ACD9-5D20-347E-D9F30EF9C0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645C4EFB-F3DE-A127-15B9-81D825C9CF92}"/>
              </a:ext>
            </a:extLst>
          </p:cNvPr>
          <p:cNvGrpSpPr/>
          <p:nvPr/>
        </p:nvGrpSpPr>
        <p:grpSpPr>
          <a:xfrm>
            <a:off x="6096000" y="0"/>
            <a:ext cx="6096000" cy="6858001"/>
            <a:chOff x="0" y="0"/>
            <a:chExt cx="2408296" cy="294270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883B9E07-449A-9D8B-4BEC-FAEA6F87E5D1}"/>
                </a:ext>
              </a:extLst>
            </p:cNvPr>
            <p:cNvSpPr/>
            <p:nvPr/>
          </p:nvSpPr>
          <p:spPr>
            <a:xfrm>
              <a:off x="0" y="0"/>
              <a:ext cx="2408296" cy="2942706"/>
            </a:xfrm>
            <a:custGeom>
              <a:avLst/>
              <a:gdLst/>
              <a:ahLst/>
              <a:cxnLst/>
              <a:rect l="l" t="t" r="r" b="b"/>
              <a:pathLst>
                <a:path w="2408296" h="2942706">
                  <a:moveTo>
                    <a:pt x="0" y="0"/>
                  </a:moveTo>
                  <a:lnTo>
                    <a:pt x="2408296" y="0"/>
                  </a:lnTo>
                  <a:lnTo>
                    <a:pt x="2408296" y="2942706"/>
                  </a:lnTo>
                  <a:lnTo>
                    <a:pt x="0" y="2942706"/>
                  </a:lnTo>
                  <a:close/>
                </a:path>
              </a:pathLst>
            </a:custGeom>
            <a:solidFill>
              <a:srgbClr val="D8031C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CE1E664E-ABB7-AB06-8F6A-AD334D935F5A}"/>
                </a:ext>
              </a:extLst>
            </p:cNvPr>
            <p:cNvSpPr txBox="1"/>
            <p:nvPr/>
          </p:nvSpPr>
          <p:spPr>
            <a:xfrm>
              <a:off x="0" y="-57150"/>
              <a:ext cx="2408296" cy="299985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680"/>
                </a:lnSpc>
              </a:pPr>
              <a:endParaRPr sz="1200">
                <a:solidFill>
                  <a:prstClr val="black"/>
                </a:solidFill>
                <a:latin typeface="Segoe UI" panose="020B0502040204020203" pitchFamily="34" charset="0"/>
              </a:endParaRPr>
            </a:p>
          </p:txBody>
        </p:sp>
      </p:grpSp>
      <p:sp>
        <p:nvSpPr>
          <p:cNvPr id="5" name="Freeform 5">
            <a:extLst>
              <a:ext uri="{FF2B5EF4-FFF2-40B4-BE49-F238E27FC236}">
                <a16:creationId xmlns:a16="http://schemas.microsoft.com/office/drawing/2014/main" id="{2538DBA3-BA35-F109-CD6A-FBEED72A2461}"/>
              </a:ext>
            </a:extLst>
          </p:cNvPr>
          <p:cNvSpPr/>
          <p:nvPr/>
        </p:nvSpPr>
        <p:spPr>
          <a:xfrm>
            <a:off x="11501704" y="3698552"/>
            <a:ext cx="690297" cy="1910165"/>
          </a:xfrm>
          <a:custGeom>
            <a:avLst/>
            <a:gdLst/>
            <a:ahLst/>
            <a:cxnLst/>
            <a:rect l="l" t="t" r="r" b="b"/>
            <a:pathLst>
              <a:path w="3129993" h="2865247">
                <a:moveTo>
                  <a:pt x="0" y="0"/>
                </a:moveTo>
                <a:lnTo>
                  <a:pt x="3129993" y="0"/>
                </a:lnTo>
                <a:lnTo>
                  <a:pt x="3129993" y="2865248"/>
                </a:lnTo>
                <a:lnTo>
                  <a:pt x="0" y="286524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r="-202285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Segoe UI" panose="020B0502040204020203" pitchFamily="34" charset="0"/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7A2A3036-D3D3-FBE7-1DBA-72315E542710}"/>
              </a:ext>
            </a:extLst>
          </p:cNvPr>
          <p:cNvSpPr/>
          <p:nvPr/>
        </p:nvSpPr>
        <p:spPr>
          <a:xfrm>
            <a:off x="4693567" y="0"/>
            <a:ext cx="2028692" cy="685800"/>
          </a:xfrm>
          <a:custGeom>
            <a:avLst/>
            <a:gdLst/>
            <a:ahLst/>
            <a:cxnLst/>
            <a:rect l="l" t="t" r="r" b="b"/>
            <a:pathLst>
              <a:path w="3043038" h="2785648">
                <a:moveTo>
                  <a:pt x="0" y="0"/>
                </a:moveTo>
                <a:lnTo>
                  <a:pt x="3043039" y="0"/>
                </a:lnTo>
                <a:lnTo>
                  <a:pt x="3043039" y="2785648"/>
                </a:lnTo>
                <a:lnTo>
                  <a:pt x="0" y="278564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t="-170794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Segoe UI" panose="020B0502040204020203" pitchFamily="34" charset="0"/>
            </a:endParaRPr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6AB3EA6B-E77C-DFAA-4CFE-CA0C4E8F8437}"/>
              </a:ext>
            </a:extLst>
          </p:cNvPr>
          <p:cNvSpPr/>
          <p:nvPr/>
        </p:nvSpPr>
        <p:spPr>
          <a:xfrm rot="-5400000" flipH="1">
            <a:off x="652198" y="-652198"/>
            <a:ext cx="1141603" cy="2445999"/>
          </a:xfrm>
          <a:custGeom>
            <a:avLst/>
            <a:gdLst/>
            <a:ahLst/>
            <a:cxnLst/>
            <a:rect l="l" t="t" r="r" b="b"/>
            <a:pathLst>
              <a:path w="2007680" h="4114800">
                <a:moveTo>
                  <a:pt x="2007680" y="0"/>
                </a:moveTo>
                <a:lnTo>
                  <a:pt x="0" y="0"/>
                </a:lnTo>
                <a:lnTo>
                  <a:pt x="0" y="4114800"/>
                </a:lnTo>
                <a:lnTo>
                  <a:pt x="2007680" y="4114800"/>
                </a:lnTo>
                <a:lnTo>
                  <a:pt x="200768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17244" t="-12151" r="1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Segoe UI" panose="020B0502040204020203" pitchFamily="34" charset="0"/>
            </a:endParaRP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138C8B37-13C1-2732-5B39-1F1374307DB2}"/>
              </a:ext>
            </a:extLst>
          </p:cNvPr>
          <p:cNvSpPr txBox="1"/>
          <p:nvPr/>
        </p:nvSpPr>
        <p:spPr>
          <a:xfrm>
            <a:off x="6355090" y="8609"/>
            <a:ext cx="5577821" cy="1910165"/>
          </a:xfrm>
          <a:prstGeom prst="rect">
            <a:avLst/>
          </a:prstGeom>
          <a:noFill/>
        </p:spPr>
        <p:txBody>
          <a:bodyPr lIns="33867" tIns="33867" rIns="33867" bIns="33867" rtlCol="0" anchor="ctr"/>
          <a:lstStyle/>
          <a:p>
            <a:pPr algn="ctr" defTabSz="609630"/>
            <a:r>
              <a:rPr lang="en-US" sz="6400" b="1">
                <a:ln>
                  <a:solidFill>
                    <a:prstClr val="black"/>
                  </a:solidFill>
                </a:ln>
                <a:solidFill>
                  <a:srgbClr val="808184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SAVE THE DATE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1125048-9AE2-0E6B-10ED-031E8D10A256}"/>
              </a:ext>
            </a:extLst>
          </p:cNvPr>
          <p:cNvSpPr txBox="1"/>
          <p:nvPr/>
        </p:nvSpPr>
        <p:spPr>
          <a:xfrm>
            <a:off x="6722259" y="3453360"/>
            <a:ext cx="4809275" cy="16542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4266"/>
              </a:lnSpc>
            </a:pPr>
            <a:r>
              <a:rPr lang="en-US" sz="3600" b="1" spc="-42">
                <a:solidFill>
                  <a:srgbClr val="C0C0C0"/>
                </a:solidFill>
                <a:latin typeface="Segoe UI" panose="020B0502040204020203" pitchFamily="34" charset="0"/>
                <a:ea typeface="Poppins Bold"/>
                <a:cs typeface="Segoe UI" panose="020B0502040204020203" pitchFamily="34" charset="0"/>
                <a:sym typeface="Poppins Bold"/>
              </a:rPr>
              <a:t>Saturday</a:t>
            </a:r>
          </a:p>
          <a:p>
            <a:pPr algn="ctr" defTabSz="609630">
              <a:lnSpc>
                <a:spcPts val="4266"/>
              </a:lnSpc>
            </a:pPr>
            <a:r>
              <a:rPr lang="en-US" sz="3600" b="1" spc="-42">
                <a:solidFill>
                  <a:srgbClr val="C0C0C0"/>
                </a:solidFill>
                <a:latin typeface="Segoe UI" panose="020B0502040204020203" pitchFamily="34" charset="0"/>
                <a:ea typeface="Poppins Bold"/>
                <a:cs typeface="Segoe UI" panose="020B0502040204020203" pitchFamily="34" charset="0"/>
                <a:sym typeface="Poppins Bold"/>
              </a:rPr>
              <a:t>September 27</a:t>
            </a:r>
          </a:p>
          <a:p>
            <a:pPr algn="ctr" defTabSz="609630">
              <a:lnSpc>
                <a:spcPts val="4266"/>
              </a:lnSpc>
            </a:pPr>
            <a:r>
              <a:rPr lang="en-US" sz="3600" b="1" spc="-42">
                <a:solidFill>
                  <a:srgbClr val="C0C0C0"/>
                </a:solidFill>
                <a:latin typeface="Segoe UI" panose="020B0502040204020203" pitchFamily="34" charset="0"/>
                <a:ea typeface="Poppins Bold"/>
                <a:cs typeface="Segoe UI" panose="020B0502040204020203" pitchFamily="34" charset="0"/>
                <a:sym typeface="Poppins Bold"/>
              </a:rPr>
              <a:t>8:30 AM – 2:30 PM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9920DAB-C7E2-B969-F1AE-A700159F36D1}"/>
              </a:ext>
            </a:extLst>
          </p:cNvPr>
          <p:cNvSpPr txBox="1"/>
          <p:nvPr/>
        </p:nvSpPr>
        <p:spPr>
          <a:xfrm>
            <a:off x="675375" y="3698552"/>
            <a:ext cx="5120817" cy="26467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spcAft>
                <a:spcPts val="800"/>
              </a:spcAft>
            </a:pPr>
            <a:r>
              <a:rPr lang="en-US" sz="2667" b="1" spc="-42">
                <a:solidFill>
                  <a:srgbClr val="D8031C"/>
                </a:solidFill>
                <a:latin typeface="Segoe UI" panose="020B0502040204020203" pitchFamily="34" charset="0"/>
                <a:ea typeface="Poppins Bold"/>
                <a:cs typeface="Segoe UI" panose="020B0502040204020203" pitchFamily="34" charset="0"/>
                <a:sym typeface="Poppins Bold"/>
              </a:rPr>
              <a:t>Come learn more about:</a:t>
            </a:r>
          </a:p>
          <a:p>
            <a:pPr marL="381019" indent="-381019" defTabSz="60963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133" spc="-42">
                <a:solidFill>
                  <a:srgbClr val="1D1D1B"/>
                </a:solidFill>
                <a:latin typeface="Segoe UI" panose="020B0502040204020203" pitchFamily="34" charset="0"/>
                <a:ea typeface="Poppins Bold"/>
                <a:cs typeface="Segoe UI" panose="020B0502040204020203" pitchFamily="34" charset="0"/>
                <a:sym typeface="Poppins Bold"/>
              </a:rPr>
              <a:t>Your school’s 2025-2030 Strategic Plan</a:t>
            </a:r>
          </a:p>
          <a:p>
            <a:pPr marL="381019" indent="-381019" defTabSz="60963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133" spc="-42">
                <a:solidFill>
                  <a:srgbClr val="1D1D1B"/>
                </a:solidFill>
                <a:latin typeface="Segoe UI" panose="020B0502040204020203" pitchFamily="34" charset="0"/>
                <a:ea typeface="Poppins Bold"/>
                <a:cs typeface="Segoe UI" panose="020B0502040204020203" pitchFamily="34" charset="0"/>
                <a:sym typeface="Poppins Bold"/>
              </a:rPr>
              <a:t>Stakeholder Engagement</a:t>
            </a:r>
          </a:p>
          <a:p>
            <a:pPr marL="381019" indent="-381019" defTabSz="60963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133" spc="-42">
                <a:solidFill>
                  <a:srgbClr val="1D1D1B"/>
                </a:solidFill>
                <a:latin typeface="Segoe UI" panose="020B0502040204020203" pitchFamily="34" charset="0"/>
                <a:ea typeface="Poppins Bold"/>
                <a:cs typeface="Segoe UI" panose="020B0502040204020203" pitchFamily="34" charset="0"/>
                <a:sym typeface="Poppins Bold"/>
              </a:rPr>
              <a:t>Charter System</a:t>
            </a:r>
          </a:p>
          <a:p>
            <a:pPr algn="ctr" defTabSz="609630">
              <a:spcAft>
                <a:spcPts val="800"/>
              </a:spcAft>
            </a:pPr>
            <a:r>
              <a:rPr lang="en-US" sz="2667" i="1" spc="-42">
                <a:solidFill>
                  <a:srgbClr val="1D1D1B"/>
                </a:solidFill>
                <a:latin typeface="Segoe UI" panose="020B0502040204020203" pitchFamily="34" charset="0"/>
                <a:ea typeface="Poppins Bold"/>
                <a:cs typeface="Segoe UI" panose="020B0502040204020203" pitchFamily="34" charset="0"/>
                <a:sym typeface="Poppins Bold"/>
              </a:rPr>
              <a:t>…and much more</a:t>
            </a:r>
          </a:p>
          <a:p>
            <a:pPr algn="ctr" defTabSz="609630"/>
            <a:endParaRPr lang="en-US" sz="2133" spc="-42">
              <a:solidFill>
                <a:srgbClr val="1D1D1B"/>
              </a:solidFill>
              <a:latin typeface="Segoe UI" panose="020B0502040204020203" pitchFamily="34" charset="0"/>
              <a:ea typeface="Poppins Bold"/>
              <a:cs typeface="Segoe UI" panose="020B0502040204020203" pitchFamily="34" charset="0"/>
              <a:sym typeface="Poppins Bold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0A01855-527A-1E0D-9E9C-636CEE76157F}"/>
              </a:ext>
            </a:extLst>
          </p:cNvPr>
          <p:cNvSpPr txBox="1"/>
          <p:nvPr/>
        </p:nvSpPr>
        <p:spPr>
          <a:xfrm>
            <a:off x="560317" y="2298071"/>
            <a:ext cx="5350931" cy="11078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/>
            <a:r>
              <a:rPr lang="en-US" sz="2933" b="1" spc="-42">
                <a:solidFill>
                  <a:prstClr val="black"/>
                </a:solidFill>
                <a:latin typeface="Segoe UI" panose="020B0502040204020203" pitchFamily="34" charset="0"/>
                <a:ea typeface="Poppins Bold"/>
                <a:cs typeface="Segoe UI" panose="020B0502040204020203" pitchFamily="34" charset="0"/>
                <a:sym typeface="Poppins Bold"/>
              </a:rPr>
              <a:t>Bring the full GO Team</a:t>
            </a:r>
          </a:p>
          <a:p>
            <a:pPr algn="ctr" defTabSz="609630"/>
            <a:r>
              <a:rPr lang="en-US" sz="2133" b="1">
                <a:solidFill>
                  <a:srgbClr val="808184"/>
                </a:solidFill>
                <a:latin typeface="Calibri"/>
              </a:rPr>
              <a:t>Come ready to collaborate, contribute, and create the future!</a:t>
            </a:r>
            <a:r>
              <a:rPr lang="en-US" sz="2133" b="1" spc="-42">
                <a:solidFill>
                  <a:srgbClr val="808184"/>
                </a:solidFill>
                <a:latin typeface="Segoe UI" panose="020B0502040204020203" pitchFamily="34" charset="0"/>
                <a:ea typeface="Poppins Bold"/>
                <a:cs typeface="Segoe UI" panose="020B0502040204020203" pitchFamily="34" charset="0"/>
                <a:sym typeface="Poppins Bold"/>
              </a:rPr>
              <a:t> </a:t>
            </a:r>
          </a:p>
        </p:txBody>
      </p:sp>
      <p:sp>
        <p:nvSpPr>
          <p:cNvPr id="17" name="TextBox 12">
            <a:extLst>
              <a:ext uri="{FF2B5EF4-FFF2-40B4-BE49-F238E27FC236}">
                <a16:creationId xmlns:a16="http://schemas.microsoft.com/office/drawing/2014/main" id="{EACA0B9F-D6CC-EBF0-42DD-46E2E706DFB4}"/>
              </a:ext>
            </a:extLst>
          </p:cNvPr>
          <p:cNvSpPr txBox="1"/>
          <p:nvPr/>
        </p:nvSpPr>
        <p:spPr>
          <a:xfrm>
            <a:off x="6355089" y="1884967"/>
            <a:ext cx="5577821" cy="1350497"/>
          </a:xfrm>
          <a:prstGeom prst="rect">
            <a:avLst/>
          </a:prstGeom>
          <a:noFill/>
        </p:spPr>
        <p:txBody>
          <a:bodyPr lIns="33867" tIns="33867" rIns="33867" bIns="33867" rtlCol="0" anchor="ctr"/>
          <a:lstStyle/>
          <a:p>
            <a:pPr algn="ctr" defTabSz="609630"/>
            <a:r>
              <a:rPr lang="en-US" sz="5867">
                <a:ln>
                  <a:solidFill>
                    <a:srgbClr val="808184"/>
                  </a:solidFill>
                </a:ln>
                <a:solidFill>
                  <a:srgbClr val="F5F5F5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G3 Summit</a:t>
            </a:r>
          </a:p>
          <a:p>
            <a:pPr algn="ctr" defTabSz="609630"/>
            <a:r>
              <a:rPr lang="en-US" sz="2933">
                <a:solidFill>
                  <a:prstClr val="black"/>
                </a:solidFill>
                <a:latin typeface="Segoe UI" panose="020B0502040204020203" pitchFamily="34" charset="0"/>
              </a:rPr>
              <a:t>Go</a:t>
            </a:r>
            <a:r>
              <a:rPr lang="en-US" sz="2933" b="1">
                <a:solidFill>
                  <a:srgbClr val="C0C0C0"/>
                </a:solidFill>
                <a:latin typeface="Segoe UI" panose="020B0502040204020203" pitchFamily="34" charset="0"/>
              </a:rPr>
              <a:t>.</a:t>
            </a:r>
            <a:r>
              <a:rPr lang="en-US" sz="2933">
                <a:solidFill>
                  <a:prstClr val="black"/>
                </a:solidFill>
                <a:latin typeface="Segoe UI" panose="020B0502040204020203" pitchFamily="34" charset="0"/>
              </a:rPr>
              <a:t>Grow</a:t>
            </a:r>
            <a:r>
              <a:rPr lang="en-US" sz="2933" b="1">
                <a:solidFill>
                  <a:srgbClr val="C0C0C0"/>
                </a:solidFill>
                <a:latin typeface="Segoe UI" panose="020B0502040204020203" pitchFamily="34" charset="0"/>
              </a:rPr>
              <a:t>.</a:t>
            </a:r>
            <a:r>
              <a:rPr lang="en-US" sz="2933">
                <a:solidFill>
                  <a:prstClr val="black"/>
                </a:solidFill>
                <a:latin typeface="Segoe UI" panose="020B0502040204020203" pitchFamily="34" charset="0"/>
              </a:rPr>
              <a:t>Govern</a:t>
            </a:r>
            <a:r>
              <a:rPr lang="en-US" sz="2933" b="1">
                <a:solidFill>
                  <a:srgbClr val="C0C0C0"/>
                </a:solidFill>
                <a:latin typeface="Segoe UI" panose="020B0502040204020203" pitchFamily="34" charset="0"/>
              </a:rPr>
              <a:t>.</a:t>
            </a:r>
            <a:endParaRPr sz="2933" b="1">
              <a:solidFill>
                <a:srgbClr val="C0C0C0"/>
              </a:solidFill>
              <a:latin typeface="Segoe UI" panose="020B0502040204020203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B079C6B-2B54-6F27-54AA-D7B1480CA8CB}"/>
              </a:ext>
            </a:extLst>
          </p:cNvPr>
          <p:cNvSpPr txBox="1"/>
          <p:nvPr/>
        </p:nvSpPr>
        <p:spPr>
          <a:xfrm>
            <a:off x="1076783" y="1237654"/>
            <a:ext cx="4318000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/>
            <a:r>
              <a:rPr lang="en-US" sz="5867" b="1" spc="-42">
                <a:ln>
                  <a:solidFill>
                    <a:srgbClr val="808184"/>
                  </a:solidFill>
                </a:ln>
                <a:solidFill>
                  <a:srgbClr val="D8031C"/>
                </a:solidFill>
                <a:latin typeface="Segoe UI" panose="020B0502040204020203" pitchFamily="34" charset="0"/>
                <a:ea typeface="Poppins Bold"/>
                <a:cs typeface="Segoe UI" panose="020B0502040204020203" pitchFamily="34" charset="0"/>
                <a:sym typeface="Poppins Bold"/>
              </a:rPr>
              <a:t>IN-PERSON</a:t>
            </a:r>
          </a:p>
        </p:txBody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id="{618A0F44-AA66-1F06-7F62-64625736AEAB}"/>
              </a:ext>
            </a:extLst>
          </p:cNvPr>
          <p:cNvSpPr txBox="1"/>
          <p:nvPr/>
        </p:nvSpPr>
        <p:spPr>
          <a:xfrm>
            <a:off x="6106745" y="5228023"/>
            <a:ext cx="6085255" cy="1377108"/>
          </a:xfrm>
          <a:prstGeom prst="rect">
            <a:avLst/>
          </a:prstGeom>
          <a:solidFill>
            <a:schemeClr val="accent1"/>
          </a:solidFill>
        </p:spPr>
        <p:txBody>
          <a:bodyPr lIns="33867" tIns="33867" rIns="33867" bIns="33867" rtlCol="0" anchor="ctr"/>
          <a:lstStyle/>
          <a:p>
            <a:pPr algn="ctr" defTabSz="609630"/>
            <a:r>
              <a:rPr lang="en-US" sz="2667">
                <a:solidFill>
                  <a:srgbClr val="F5F5F5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Atlanta College &amp; Career Academy</a:t>
            </a:r>
          </a:p>
          <a:p>
            <a:pPr algn="ctr" defTabSz="609630"/>
            <a:r>
              <a:rPr lang="en-US" sz="2400">
                <a:solidFill>
                  <a:prstClr val="black"/>
                </a:solidFill>
                <a:latin typeface="Segoe UI" panose="020B0502040204020203" pitchFamily="34" charset="0"/>
              </a:rPr>
              <a:t>1090 Windsor St SW</a:t>
            </a:r>
            <a:endParaRPr sz="2400" b="1">
              <a:solidFill>
                <a:srgbClr val="C0C0C0"/>
              </a:solidFill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87908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1679C65-F903-6297-8864-BC276CA0A426}"/>
              </a:ext>
            </a:extLst>
          </p:cNvPr>
          <p:cNvSpPr txBox="1">
            <a:spLocks/>
          </p:cNvSpPr>
          <p:nvPr/>
        </p:nvSpPr>
        <p:spPr>
          <a:xfrm>
            <a:off x="0" y="3044952"/>
            <a:ext cx="7521388" cy="768096"/>
          </a:xfrm>
          <a:prstGeom prst="rect">
            <a:avLst/>
          </a:prstGeom>
        </p:spPr>
        <p:txBody>
          <a:bodyPr vert="horz" lIns="91440" tIns="0" rIns="91440" bIns="45720" rtlCol="0" anchor="ctr">
            <a:noAutofit/>
          </a:bodyPr>
          <a:lstStyle>
            <a:lvl1pPr algn="l" defTabSz="685800" rtl="0" eaLnBrk="1" latinLnBrk="0" hangingPunct="1">
              <a:lnSpc>
                <a:spcPts val="3656"/>
              </a:lnSpc>
              <a:spcBef>
                <a:spcPct val="0"/>
              </a:spcBef>
              <a:buNone/>
              <a:defRPr sz="3300" b="1" kern="1200" cap="all" baseline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>
                <a:solidFill>
                  <a:schemeClr val="accent4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9955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fca32fa3aa_2_1"/>
          <p:cNvSpPr txBox="1">
            <a:spLocks noGrp="1"/>
          </p:cNvSpPr>
          <p:nvPr>
            <p:ph type="sldNum" idx="12"/>
          </p:nvPr>
        </p:nvSpPr>
        <p:spPr>
          <a:xfrm>
            <a:off x="8550379" y="6542394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5</a:t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" name="Picture 1" descr="A close-up of a plan&#10;&#10;AI-generated content may be incorrect.">
            <a:extLst>
              <a:ext uri="{FF2B5EF4-FFF2-40B4-BE49-F238E27FC236}">
                <a16:creationId xmlns:a16="http://schemas.microsoft.com/office/drawing/2014/main" id="{7C4684C5-776F-4336-9996-DEED4165E5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51809"/>
            <a:ext cx="12192000" cy="455438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B6A01D7-8FA4-5D34-9FD8-B467520D4E76}"/>
              </a:ext>
            </a:extLst>
          </p:cNvPr>
          <p:cNvSpPr txBox="1">
            <a:spLocks/>
          </p:cNvSpPr>
          <p:nvPr/>
        </p:nvSpPr>
        <p:spPr>
          <a:xfrm>
            <a:off x="68365" y="76912"/>
            <a:ext cx="8289421" cy="17006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D47B22"/>
                </a:solidFill>
                <a:effectLst/>
                <a:uLnTx/>
                <a:uFillTx/>
                <a:latin typeface="Tenorite"/>
                <a:ea typeface="+mj-ea"/>
                <a:cs typeface="+mj-cs"/>
              </a:rPr>
              <a:t>Strategic Plan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D47B22"/>
                </a:solidFill>
                <a:effectLst/>
                <a:uLnTx/>
                <a:uFillTx/>
                <a:latin typeface="Tenorite"/>
                <a:ea typeface="+mj-ea"/>
                <a:cs typeface="+mj-cs"/>
              </a:rPr>
              <a:t>Priority Ranking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AF32C4-89EA-FD40-34E7-595997B7F1F5}"/>
              </a:ext>
            </a:extLst>
          </p:cNvPr>
          <p:cNvSpPr txBox="1"/>
          <p:nvPr/>
        </p:nvSpPr>
        <p:spPr>
          <a:xfrm>
            <a:off x="470017" y="2144995"/>
            <a:ext cx="7486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0C8B02-3910-1291-098C-2B2D7DFD639C}"/>
              </a:ext>
            </a:extLst>
          </p:cNvPr>
          <p:cNvSpPr txBox="1"/>
          <p:nvPr/>
        </p:nvSpPr>
        <p:spPr>
          <a:xfrm>
            <a:off x="1351901" y="1775663"/>
            <a:ext cx="6062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Insert the school’s priorities from Higher to Lower</a:t>
            </a: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6A78CE96-E5BA-EF3A-7B27-C48C2EC93A32}"/>
              </a:ext>
            </a:extLst>
          </p:cNvPr>
          <p:cNvSpPr/>
          <p:nvPr/>
        </p:nvSpPr>
        <p:spPr>
          <a:xfrm>
            <a:off x="392649" y="2587752"/>
            <a:ext cx="502920" cy="3538728"/>
          </a:xfrm>
          <a:prstGeom prst="downArrow">
            <a:avLst/>
          </a:prstGeom>
          <a:solidFill>
            <a:schemeClr val="accent1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5BC8D2-E0D2-48A1-071D-45B80C433627}"/>
              </a:ext>
            </a:extLst>
          </p:cNvPr>
          <p:cNvSpPr txBox="1"/>
          <p:nvPr/>
        </p:nvSpPr>
        <p:spPr>
          <a:xfrm>
            <a:off x="260029" y="2263641"/>
            <a:ext cx="7681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83A9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Higher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2AA40D-00A5-285B-67A0-5260578C2903}"/>
              </a:ext>
            </a:extLst>
          </p:cNvPr>
          <p:cNvSpPr txBox="1"/>
          <p:nvPr/>
        </p:nvSpPr>
        <p:spPr>
          <a:xfrm>
            <a:off x="285003" y="6126480"/>
            <a:ext cx="7182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83A9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Lower</a:t>
            </a:r>
          </a:p>
        </p:txBody>
      </p:sp>
      <p:pic>
        <p:nvPicPr>
          <p:cNvPr id="9" name="Picture 8" descr="A close up of a paper&#10;&#10;AI-generated content may be incorrect.">
            <a:extLst>
              <a:ext uri="{FF2B5EF4-FFF2-40B4-BE49-F238E27FC236}">
                <a16:creationId xmlns:a16="http://schemas.microsoft.com/office/drawing/2014/main" id="{60671DC8-6096-DAEA-D8CF-A981DF6E04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" y="-3684"/>
            <a:ext cx="9715500" cy="568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883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F83867-F15A-AA5F-622A-597EDBC8F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A92A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A92A9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306AFE69-1EFF-278A-9400-9B6DC48BB4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9523600"/>
              </p:ext>
            </p:extLst>
          </p:nvPr>
        </p:nvGraphicFramePr>
        <p:xfrm>
          <a:off x="3175000" y="2730415"/>
          <a:ext cx="8128000" cy="33494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59ACC072-28EB-25D0-E463-0B72AF804B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90006912"/>
              </p:ext>
            </p:extLst>
          </p:nvPr>
        </p:nvGraphicFramePr>
        <p:xfrm>
          <a:off x="3175000" y="1055708"/>
          <a:ext cx="8128000" cy="33494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9C1D5CAD-890C-BEB2-1393-CC79E29778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1516091"/>
              </p:ext>
            </p:extLst>
          </p:nvPr>
        </p:nvGraphicFramePr>
        <p:xfrm>
          <a:off x="3199384" y="4637807"/>
          <a:ext cx="8128000" cy="2734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2845BB8F-484F-467E-BFA3-70D94F91872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8975" y="2855108"/>
            <a:ext cx="2364121" cy="2789132"/>
          </a:xfrm>
          <a:prstGeom prst="rect">
            <a:avLst/>
          </a:prstGeom>
        </p:spPr>
      </p:pic>
      <p:sp>
        <p:nvSpPr>
          <p:cNvPr id="11" name="Title 3">
            <a:extLst>
              <a:ext uri="{FF2B5EF4-FFF2-40B4-BE49-F238E27FC236}">
                <a16:creationId xmlns:a16="http://schemas.microsoft.com/office/drawing/2014/main" id="{8FF314C4-6ECF-58E7-4003-4DC399576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845562" cy="13631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kern="1200" cap="all" baseline="0" dirty="0">
                <a:solidFill>
                  <a:schemeClr val="tx2"/>
                </a:solidFill>
              </a:rPr>
              <a:t>Connecting the Strategic plan &amp; </a:t>
            </a:r>
            <a:br>
              <a:rPr lang="en-US" sz="3600" b="1" kern="1200" cap="all" baseline="0" dirty="0">
                <a:solidFill>
                  <a:schemeClr val="tx2"/>
                </a:solidFill>
              </a:rPr>
            </a:br>
            <a:r>
              <a:rPr lang="en-US" sz="3600" b="1" kern="1200" cap="all" baseline="0" dirty="0">
                <a:solidFill>
                  <a:schemeClr val="tx2"/>
                </a:solidFill>
              </a:rPr>
              <a:t>Continuous Improvement Plan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05D6DA-304D-B17E-9B07-2AC41256CCE8}"/>
              </a:ext>
            </a:extLst>
          </p:cNvPr>
          <p:cNvSpPr txBox="1"/>
          <p:nvPr/>
        </p:nvSpPr>
        <p:spPr>
          <a:xfrm>
            <a:off x="3175000" y="1330528"/>
            <a:ext cx="2351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Next LT"/>
                <a:ea typeface="+mn-ea"/>
                <a:cs typeface="+mn-cs"/>
              </a:rPr>
              <a:t>Strategic Plan Priority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0B7C1B-47C4-661C-FE2E-DBC642573530}"/>
              </a:ext>
            </a:extLst>
          </p:cNvPr>
          <p:cNvSpPr txBox="1"/>
          <p:nvPr/>
        </p:nvSpPr>
        <p:spPr>
          <a:xfrm>
            <a:off x="6087872" y="1342356"/>
            <a:ext cx="2351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Next LT"/>
                <a:ea typeface="+mn-ea"/>
                <a:cs typeface="+mn-cs"/>
              </a:rPr>
              <a:t>CIP SMART Goal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08808B-AED5-B95E-D7B6-4021D47B9C0D}"/>
              </a:ext>
            </a:extLst>
          </p:cNvPr>
          <p:cNvSpPr txBox="1"/>
          <p:nvPr/>
        </p:nvSpPr>
        <p:spPr>
          <a:xfrm>
            <a:off x="9088120" y="1302284"/>
            <a:ext cx="2351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Next LT"/>
                <a:ea typeface="+mn-ea"/>
                <a:cs typeface="+mn-cs"/>
              </a:rPr>
              <a:t>Key Indicator </a:t>
            </a:r>
          </a:p>
        </p:txBody>
      </p:sp>
    </p:spTree>
    <p:extLst>
      <p:ext uri="{BB962C8B-B14F-4D97-AF65-F5344CB8AC3E}">
        <p14:creationId xmlns:p14="http://schemas.microsoft.com/office/powerpoint/2010/main" val="407298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B041C-C8D3-18D3-D3EE-78716E8DA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3150600"/>
            <a:ext cx="6400800" cy="1618623"/>
          </a:xfrm>
        </p:spPr>
        <p:txBody>
          <a:bodyPr/>
          <a:lstStyle/>
          <a:p>
            <a:r>
              <a:rPr lang="en-US"/>
              <a:t>Data</a:t>
            </a:r>
            <a:br>
              <a:rPr lang="en-US"/>
            </a:br>
            <a:r>
              <a:rPr lang="en-US"/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3817059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365116-8458-86BA-BB1E-6CFD3B0988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4CBAFC1-27AF-BA2F-0689-F8868CB0F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9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908D31B-7FFD-1719-DFC1-5ABCD046000A}"/>
              </a:ext>
            </a:extLst>
          </p:cNvPr>
          <p:cNvSpPr txBox="1">
            <a:spLocks/>
          </p:cNvSpPr>
          <p:nvPr/>
        </p:nvSpPr>
        <p:spPr>
          <a:xfrm>
            <a:off x="539496" y="445770"/>
            <a:ext cx="10671048" cy="7680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Arial Black"/>
                <a:cs typeface="Arial Black" panose="020B0604020202020204" pitchFamily="34" charset="0"/>
              </a:rPr>
              <a:t>MAP Results  </a:t>
            </a:r>
            <a:endParaRPr lang="en-US" dirty="0">
              <a:solidFill>
                <a:schemeClr val="tx1"/>
              </a:solidFill>
              <a:latin typeface="Arial Black"/>
              <a:cs typeface="Arial Black" panose="020B0604020202020204" pitchFamily="34" charset="0"/>
            </a:endParaRPr>
          </a:p>
        </p:txBody>
      </p:sp>
      <p:pic>
        <p:nvPicPr>
          <p:cNvPr id="2" name="Picture 1" descr="A bar chart with numbers and percentages&#10;&#10;AI-generated content may be incorrect.">
            <a:extLst>
              <a:ext uri="{FF2B5EF4-FFF2-40B4-BE49-F238E27FC236}">
                <a16:creationId xmlns:a16="http://schemas.microsoft.com/office/drawing/2014/main" id="{E199EE96-0D23-2E6C-1F6D-00C1268620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659" y="2471738"/>
            <a:ext cx="9824947" cy="3467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9701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PS Red&amp;Black 2">
      <a:dk1>
        <a:sysClr val="windowText" lastClr="000000"/>
      </a:dk1>
      <a:lt1>
        <a:srgbClr val="F5F5F5"/>
      </a:lt1>
      <a:dk2>
        <a:srgbClr val="808184"/>
      </a:dk2>
      <a:lt2>
        <a:srgbClr val="F2F2F2"/>
      </a:lt2>
      <a:accent1>
        <a:srgbClr val="D8031C"/>
      </a:accent1>
      <a:accent2>
        <a:srgbClr val="F5CE3E"/>
      </a:accent2>
      <a:accent3>
        <a:srgbClr val="C0C0C0"/>
      </a:accent3>
      <a:accent4>
        <a:srgbClr val="6497BF"/>
      </a:accent4>
      <a:accent5>
        <a:srgbClr val="808184"/>
      </a:accent5>
      <a:accent6>
        <a:srgbClr val="D8031C"/>
      </a:accent6>
      <a:hlink>
        <a:srgbClr val="808184"/>
      </a:hlink>
      <a:folHlink>
        <a:srgbClr val="6497BF"/>
      </a:folHlink>
    </a:clrScheme>
    <a:fontScheme name="Custom 22">
      <a:majorFont>
        <a:latin typeface="Arial Black"/>
        <a:ea typeface=""/>
        <a:cs typeface=""/>
      </a:majorFont>
      <a:minorFont>
        <a:latin typeface="Sabon Next L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04FDD28-0247-4D55-84EF-B320CBA28C84}" vid="{3B5573C5-BFA4-4A50-B2D7-3F22046046A4}"/>
    </a:ext>
  </a:extLst>
</a:theme>
</file>

<file path=ppt/theme/theme10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022 Principal's Report Template - Mtg 1">
  <a:themeElements>
    <a:clrScheme name="APS Red&amp;Black 2">
      <a:dk1>
        <a:sysClr val="windowText" lastClr="000000"/>
      </a:dk1>
      <a:lt1>
        <a:srgbClr val="F5F5F5"/>
      </a:lt1>
      <a:dk2>
        <a:srgbClr val="808184"/>
      </a:dk2>
      <a:lt2>
        <a:srgbClr val="F2F2F2"/>
      </a:lt2>
      <a:accent1>
        <a:srgbClr val="D8031C"/>
      </a:accent1>
      <a:accent2>
        <a:srgbClr val="F5CE3E"/>
      </a:accent2>
      <a:accent3>
        <a:srgbClr val="C0C0C0"/>
      </a:accent3>
      <a:accent4>
        <a:srgbClr val="6497BF"/>
      </a:accent4>
      <a:accent5>
        <a:srgbClr val="808184"/>
      </a:accent5>
      <a:accent6>
        <a:srgbClr val="D8031C"/>
      </a:accent6>
      <a:hlink>
        <a:srgbClr val="808184"/>
      </a:hlink>
      <a:folHlink>
        <a:srgbClr val="6497BF"/>
      </a:folHlink>
    </a:clrScheme>
    <a:fontScheme name="Custom 22">
      <a:majorFont>
        <a:latin typeface="Arial Black"/>
        <a:ea typeface=""/>
        <a:cs typeface=""/>
      </a:majorFont>
      <a:minorFont>
        <a:latin typeface="Sabon Next L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04FDD28-0247-4D55-84EF-B320CBA28C84}" vid="{D86C1205-9939-4AC7-9643-5E630A7AED52}"/>
    </a:ext>
  </a:extLst>
</a:theme>
</file>

<file path=ppt/theme/theme3.xml><?xml version="1.0" encoding="utf-8"?>
<a:theme xmlns:a="http://schemas.openxmlformats.org/drawingml/2006/main" name="ShapesVTI">
  <a:themeElements>
    <a:clrScheme name="APS 5">
      <a:dk1>
        <a:sysClr val="windowText" lastClr="000000"/>
      </a:dk1>
      <a:lt1>
        <a:sysClr val="window" lastClr="FFFFFF"/>
      </a:lt1>
      <a:dk2>
        <a:srgbClr val="0083A9"/>
      </a:dk2>
      <a:lt2>
        <a:srgbClr val="E7E6E6"/>
      </a:lt2>
      <a:accent1>
        <a:srgbClr val="F3CF45"/>
      </a:accent1>
      <a:accent2>
        <a:srgbClr val="D47B22"/>
      </a:accent2>
      <a:accent3>
        <a:srgbClr val="A92A91"/>
      </a:accent3>
      <a:accent4>
        <a:srgbClr val="0083A9"/>
      </a:accent4>
      <a:accent5>
        <a:srgbClr val="A92A91"/>
      </a:accent5>
      <a:accent6>
        <a:srgbClr val="159839"/>
      </a:accent6>
      <a:hlink>
        <a:srgbClr val="D47B22"/>
      </a:hlink>
      <a:folHlink>
        <a:srgbClr val="159839"/>
      </a:folHlink>
    </a:clrScheme>
    <a:fontScheme name="Festival">
      <a:majorFont>
        <a:latin typeface="Tw Cen M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04FDD28-0247-4D55-84EF-B320CBA28C84}" vid="{FCC11275-1E31-45B2-BB4A-EBED915EBDA0}"/>
    </a:ext>
  </a:extLst>
</a:theme>
</file>

<file path=ppt/theme/theme4.xml><?xml version="1.0" encoding="utf-8"?>
<a:theme xmlns:a="http://schemas.openxmlformats.org/drawingml/2006/main" name="2_Office Theme">
  <a:themeElements>
    <a:clrScheme name="APS Red and Gray">
      <a:dk1>
        <a:sysClr val="windowText" lastClr="000000"/>
      </a:dk1>
      <a:lt1>
        <a:srgbClr val="F5F5F5"/>
      </a:lt1>
      <a:dk2>
        <a:srgbClr val="808184"/>
      </a:dk2>
      <a:lt2>
        <a:srgbClr val="F2F2F2"/>
      </a:lt2>
      <a:accent1>
        <a:srgbClr val="D8031C"/>
      </a:accent1>
      <a:accent2>
        <a:srgbClr val="C0C0C0"/>
      </a:accent2>
      <a:accent3>
        <a:srgbClr val="F5CE3E"/>
      </a:accent3>
      <a:accent4>
        <a:srgbClr val="6497BF"/>
      </a:accent4>
      <a:accent5>
        <a:srgbClr val="808184"/>
      </a:accent5>
      <a:accent6>
        <a:srgbClr val="D8031C"/>
      </a:accent6>
      <a:hlink>
        <a:srgbClr val="808184"/>
      </a:hlink>
      <a:folHlink>
        <a:srgbClr val="6497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Y26 Leveling Update as of 08.26.25" id="{C0AB42B0-1F6D-4AD4-985B-62EBB2961ED4}" vid="{02E44F07-5C33-4E6C-9FD9-59978584356A}"/>
    </a:ext>
  </a:extLst>
</a:theme>
</file>

<file path=ppt/theme/theme5.xml><?xml version="1.0" encoding="utf-8"?>
<a:theme xmlns:a="http://schemas.openxmlformats.org/drawingml/2006/main" name="Custom">
  <a:themeElements>
    <a:clrScheme name="Budget Feedback">
      <a:dk1>
        <a:sysClr val="windowText" lastClr="000000"/>
      </a:dk1>
      <a:lt1>
        <a:srgbClr val="F2F2F2"/>
      </a:lt1>
      <a:dk2>
        <a:srgbClr val="0083A9"/>
      </a:dk2>
      <a:lt2>
        <a:srgbClr val="FCF5D9"/>
      </a:lt2>
      <a:accent1>
        <a:srgbClr val="F3CF45"/>
      </a:accent1>
      <a:accent2>
        <a:srgbClr val="159839"/>
      </a:accent2>
      <a:accent3>
        <a:srgbClr val="595B5D"/>
      </a:accent3>
      <a:accent4>
        <a:srgbClr val="D47B22"/>
      </a:accent4>
      <a:accent5>
        <a:srgbClr val="A92A91"/>
      </a:accent5>
      <a:accent6>
        <a:srgbClr val="0083A9"/>
      </a:accent6>
      <a:hlink>
        <a:srgbClr val="A92A91"/>
      </a:hlink>
      <a:folHlink>
        <a:srgbClr val="0083A9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Y26 Leveling Update as of 08.26.25" id="{C0AB42B0-1F6D-4AD4-985B-62EBB2961ED4}" vid="{1D15080E-127B-45A7-8FD6-85B26C860660}"/>
    </a:ext>
  </a:extLst>
</a:theme>
</file>

<file path=ppt/theme/theme6.xml><?xml version="1.0" encoding="utf-8"?>
<a:theme xmlns:a="http://schemas.openxmlformats.org/drawingml/2006/main" name="3_Office Theme">
  <a:themeElements>
    <a:clrScheme name="APS Red and Gray">
      <a:dk1>
        <a:sysClr val="windowText" lastClr="000000"/>
      </a:dk1>
      <a:lt1>
        <a:srgbClr val="F5F5F5"/>
      </a:lt1>
      <a:dk2>
        <a:srgbClr val="808184"/>
      </a:dk2>
      <a:lt2>
        <a:srgbClr val="F2F2F2"/>
      </a:lt2>
      <a:accent1>
        <a:srgbClr val="D8031C"/>
      </a:accent1>
      <a:accent2>
        <a:srgbClr val="C0C0C0"/>
      </a:accent2>
      <a:accent3>
        <a:srgbClr val="F5CE3E"/>
      </a:accent3>
      <a:accent4>
        <a:srgbClr val="6497BF"/>
      </a:accent4>
      <a:accent5>
        <a:srgbClr val="808184"/>
      </a:accent5>
      <a:accent6>
        <a:srgbClr val="D8031C"/>
      </a:accent6>
      <a:hlink>
        <a:srgbClr val="808184"/>
      </a:hlink>
      <a:folHlink>
        <a:srgbClr val="6497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5 GO Team Org Mtg Template.pptx" id="{CD805C3B-2543-4693-B685-F31EEFAC901E}" vid="{F5514DD4-025F-456B-A4C4-83FBB5E49B20}"/>
    </a:ext>
  </a:extLst>
</a:theme>
</file>

<file path=ppt/theme/theme7.xml><?xml version="1.0" encoding="utf-8"?>
<a:theme xmlns:a="http://schemas.openxmlformats.org/drawingml/2006/main" name="4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5_Office Theme">
  <a:themeElements>
    <a:clrScheme name="APS 4">
      <a:dk1>
        <a:sysClr val="windowText" lastClr="000000"/>
      </a:dk1>
      <a:lt1>
        <a:sysClr val="window" lastClr="FFFFFF"/>
      </a:lt1>
      <a:dk2>
        <a:srgbClr val="0083A9"/>
      </a:dk2>
      <a:lt2>
        <a:srgbClr val="E7E6E6"/>
      </a:lt2>
      <a:accent1>
        <a:srgbClr val="F3CF45"/>
      </a:accent1>
      <a:accent2>
        <a:srgbClr val="D47B22"/>
      </a:accent2>
      <a:accent3>
        <a:srgbClr val="0083A9"/>
      </a:accent3>
      <a:accent4>
        <a:srgbClr val="A92A91"/>
      </a:accent4>
      <a:accent5>
        <a:srgbClr val="595B5D"/>
      </a:accent5>
      <a:accent6>
        <a:srgbClr val="159839"/>
      </a:accent6>
      <a:hlink>
        <a:srgbClr val="D47B22"/>
      </a:hlink>
      <a:folHlink>
        <a:srgbClr val="159839"/>
      </a:folHlink>
    </a:clrScheme>
    <a:fontScheme name="Custom 75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niversal Color Block_Win32_AP_v2" id="{3EA4D81A-EBDE-431D-8B15-A5A6F500D5A4}" vid="{8EBF5489-0BE1-418D-A69C-2193D304C7E7}"/>
    </a:ext>
  </a:extLst>
</a:theme>
</file>

<file path=ppt/theme/theme9.xml><?xml version="1.0" encoding="utf-8"?>
<a:theme xmlns:a="http://schemas.openxmlformats.org/drawingml/2006/main" name="1_Office Theme">
  <a:themeElements>
    <a:clrScheme name="APS Colors">
      <a:dk1>
        <a:sysClr val="windowText" lastClr="000000"/>
      </a:dk1>
      <a:lt1>
        <a:sysClr val="window" lastClr="FFFFFF"/>
      </a:lt1>
      <a:dk2>
        <a:srgbClr val="0083A9"/>
      </a:dk2>
      <a:lt2>
        <a:srgbClr val="E7E6E6"/>
      </a:lt2>
      <a:accent1>
        <a:srgbClr val="0083A9"/>
      </a:accent1>
      <a:accent2>
        <a:srgbClr val="D47B22"/>
      </a:accent2>
      <a:accent3>
        <a:srgbClr val="F3CF45"/>
      </a:accent3>
      <a:accent4>
        <a:srgbClr val="159839"/>
      </a:accent4>
      <a:accent5>
        <a:srgbClr val="595B5D"/>
      </a:accent5>
      <a:accent6>
        <a:srgbClr val="A92A91"/>
      </a:accent6>
      <a:hlink>
        <a:srgbClr val="D47B22"/>
      </a:hlink>
      <a:folHlink>
        <a:srgbClr val="F3CF45"/>
      </a:folHlink>
    </a:clrScheme>
    <a:fontScheme name="Custom 22">
      <a:majorFont>
        <a:latin typeface="Arial Black"/>
        <a:ea typeface=""/>
        <a:cs typeface=""/>
      </a:majorFont>
      <a:minorFont>
        <a:latin typeface="Sabon Next L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4 GO Team Business Meeting 1 Presentation Template.potx" id="{D34F3A19-8F3E-4991-B832-498BB6D17EF2}" vid="{AE07CD55-1EB2-4828-BD1B-23C4B549360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A977F1402712049B4BB4CDB1A03C7C8" ma:contentTypeVersion="14" ma:contentTypeDescription="Create a new document." ma:contentTypeScope="" ma:versionID="2b1cb743d5c8a8170a2906ead0ece276">
  <xsd:schema xmlns:xsd="http://www.w3.org/2001/XMLSchema" xmlns:xs="http://www.w3.org/2001/XMLSchema" xmlns:p="http://schemas.microsoft.com/office/2006/metadata/properties" xmlns:ns2="8dcae609-94e2-4108-915c-852935aa21ad" xmlns:ns3="e136758a-e7f7-4029-9cdc-709c7a6ff021" targetNamespace="http://schemas.microsoft.com/office/2006/metadata/properties" ma:root="true" ma:fieldsID="d3b3d94a77b6d6b8de8b8394eb712759" ns2:_="" ns3:_="">
    <xsd:import namespace="8dcae609-94e2-4108-915c-852935aa21ad"/>
    <xsd:import namespace="e136758a-e7f7-4029-9cdc-709c7a6ff02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cae609-94e2-4108-915c-852935aa21a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067761e9-a222-483c-a923-fec0f75753a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36758a-e7f7-4029-9cdc-709c7a6ff021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e3e07957-30af-4dd9-8e9a-b62ef1071eb2}" ma:internalName="TaxCatchAll" ma:showField="CatchAllData" ma:web="e136758a-e7f7-4029-9cdc-709c7a6ff02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dcae609-94e2-4108-915c-852935aa21ad">
      <Terms xmlns="http://schemas.microsoft.com/office/infopath/2007/PartnerControls"/>
    </lcf76f155ced4ddcb4097134ff3c332f>
    <TaxCatchAll xmlns="e136758a-e7f7-4029-9cdc-709c7a6ff021" xsi:nil="true"/>
    <SharedWithUsers xmlns="e136758a-e7f7-4029-9cdc-709c7a6ff021">
      <UserInfo>
        <DisplayName>Gipson, Chaundra</DisplayName>
        <AccountId>16</AccountId>
        <AccountType/>
      </UserInfo>
      <UserInfo>
        <DisplayName>Barnett, Carolyn</DisplayName>
        <AccountId>14</AccountId>
        <AccountType/>
      </UserInfo>
      <UserInfo>
        <DisplayName>Jacobi, Diane</DisplayName>
        <AccountId>12</AccountId>
        <AccountType/>
      </UserInfo>
    </SharedWithUsers>
    <MediaLengthInSeconds xmlns="8dcae609-94e2-4108-915c-852935aa21ad" xsi:nil="true"/>
  </documentManagement>
</p:properties>
</file>

<file path=customXml/itemProps1.xml><?xml version="1.0" encoding="utf-8"?>
<ds:datastoreItem xmlns:ds="http://schemas.openxmlformats.org/officeDocument/2006/customXml" ds:itemID="{6C16481F-74F9-42F7-8A79-954432A7EA5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0849F20-550D-491F-B22C-F2D6E6876ACE}">
  <ds:schemaRefs>
    <ds:schemaRef ds:uri="8dcae609-94e2-4108-915c-852935aa21ad"/>
    <ds:schemaRef ds:uri="e136758a-e7f7-4029-9cdc-709c7a6ff02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72AAAB5-2FA2-492E-9640-D5EF86DC65FA}">
  <ds:schemaRefs>
    <ds:schemaRef ds:uri="8dcae609-94e2-4108-915c-852935aa21ad"/>
    <ds:schemaRef ds:uri="d37e30bb-5f32-4411-a640-0b4044b692bf"/>
    <ds:schemaRef ds:uri="e136758a-e7f7-4029-9cdc-709c7a6ff021"/>
    <ds:schemaRef ds:uri="ffb952a0-74d9-4848-89d6-000c4b1b707a"/>
    <ds:schemaRef ds:uri="http://schemas.microsoft.com/office/2006/metadata/properties"/>
    <ds:schemaRef ds:uri="http://schemas.microsoft.com/office/infopath/2007/PartnerControl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2024 GO Team Business Meeting 1 Presentation Template</Template>
  <TotalTime>287</TotalTime>
  <Words>2573</Words>
  <Application>Microsoft Office PowerPoint</Application>
  <PresentationFormat>Widescreen</PresentationFormat>
  <Paragraphs>388</Paragraphs>
  <Slides>42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10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67" baseType="lpstr">
      <vt:lpstr>Aptos</vt:lpstr>
      <vt:lpstr>Arial</vt:lpstr>
      <vt:lpstr>Arial Black</vt:lpstr>
      <vt:lpstr>Avenir Next LT Pro</vt:lpstr>
      <vt:lpstr>Calibri</vt:lpstr>
      <vt:lpstr>Calistoga</vt:lpstr>
      <vt:lpstr>Poppins Bold</vt:lpstr>
      <vt:lpstr>Sabon Next LT</vt:lpstr>
      <vt:lpstr>Segoe UI</vt:lpstr>
      <vt:lpstr>Segoe UI Black</vt:lpstr>
      <vt:lpstr>Tenorite</vt:lpstr>
      <vt:lpstr>Tw Cen MT</vt:lpstr>
      <vt:lpstr>Verdana</vt:lpstr>
      <vt:lpstr>Wingdings</vt:lpstr>
      <vt:lpstr>Office Theme</vt:lpstr>
      <vt:lpstr>2022 Principal's Report Template - Mtg 1</vt:lpstr>
      <vt:lpstr>ShapesVTI</vt:lpstr>
      <vt:lpstr>2_Office Theme</vt:lpstr>
      <vt:lpstr>Custom</vt:lpstr>
      <vt:lpstr>3_Office Theme</vt:lpstr>
      <vt:lpstr>4_Office Theme</vt:lpstr>
      <vt:lpstr>5_Office Theme</vt:lpstr>
      <vt:lpstr>1_Office Theme</vt:lpstr>
      <vt:lpstr>6_Office Theme</vt:lpstr>
      <vt:lpstr>Acrobat Document</vt:lpstr>
      <vt:lpstr>GO Team Business  Meeting #1 </vt:lpstr>
      <vt:lpstr>Agenda</vt:lpstr>
      <vt:lpstr>2021-2025 Strategic Plan</vt:lpstr>
      <vt:lpstr>PowerPoint Presentation</vt:lpstr>
      <vt:lpstr>PowerPoint Presentation</vt:lpstr>
      <vt:lpstr>PowerPoint Presentation</vt:lpstr>
      <vt:lpstr>Connecting the Strategic plan &amp;  Continuous Improvement Plan</vt:lpstr>
      <vt:lpstr>Data Discussion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 Team Discussion: Data Protocol</vt:lpstr>
      <vt:lpstr>Glows &amp; Grows </vt:lpstr>
      <vt:lpstr>Timeline for GO Teams</vt:lpstr>
      <vt:lpstr>Questions?</vt:lpstr>
      <vt:lpstr>Uniform Discussion</vt:lpstr>
      <vt:lpstr>Discussion: Optional School Uniform</vt:lpstr>
      <vt:lpstr>Optional School Uniform</vt:lpstr>
      <vt:lpstr>ABOE Policy JCDB Student Dress Code (Last Revised, 06/03/2024)</vt:lpstr>
      <vt:lpstr>School-specific Dress Codes</vt:lpstr>
      <vt:lpstr>School Uniforms</vt:lpstr>
      <vt:lpstr>Are We Interested in Establishing an optional school uniform?</vt:lpstr>
      <vt:lpstr>DISCUSSION</vt:lpstr>
      <vt:lpstr>Committee members</vt:lpstr>
      <vt:lpstr>Establish the Committee</vt:lpstr>
      <vt:lpstr>PowerPoint Presentation</vt:lpstr>
      <vt:lpstr>ABOE Policy JCDB Student Dress Code </vt:lpstr>
      <vt:lpstr>Are We Interested in Establishing an optional school uniform?</vt:lpstr>
      <vt:lpstr>Principal’s Report</vt:lpstr>
      <vt:lpstr>PowerPoint Presentation</vt:lpstr>
      <vt:lpstr>PowerPoint Presentation</vt:lpstr>
      <vt:lpstr>Plan for FY26 Leveling Reserve</vt:lpstr>
      <vt:lpstr>Plan for FY26 Title I Holdback</vt:lpstr>
      <vt:lpstr>PowerPoint Presentation</vt:lpstr>
      <vt:lpstr>PowerPoint Presentation</vt:lpstr>
      <vt:lpstr>PowerPoint Presentation</vt:lpstr>
      <vt:lpstr>Information about our school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Diane Jacobi</dc:creator>
  <cp:lastModifiedBy>Peguese, Sonja</cp:lastModifiedBy>
  <cp:revision>139</cp:revision>
  <dcterms:created xsi:type="dcterms:W3CDTF">2025-08-15T16:08:51Z</dcterms:created>
  <dcterms:modified xsi:type="dcterms:W3CDTF">2025-12-01T17:12:44Z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0x0101007A977F1402712049B4BB4CDB1A03C7C8</vt:lpwstr>
  </property>
  <property fmtid="{D5CDD505-2E9C-101B-9397-08002B2CF9AE}" pid="3" name="MediaServiceImageTags">
    <vt:lpwstr/>
  </property>
  <property fmtid="{D5CDD505-2E9C-101B-9397-08002B2CF9AE}" pid="4" name="Order">
    <vt:r8>1221700</vt:r8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  <property fmtid="{D5CDD505-2E9C-101B-9397-08002B2CF9AE}" pid="10" name="xd_Signature">
    <vt:bool>false</vt:bool>
  </property>
</Properties>
</file>